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307" r:id="rId1"/>
  </p:sldMasterIdLst>
  <p:notesMasterIdLst>
    <p:notesMasterId r:id="rId34"/>
  </p:notesMasterIdLst>
  <p:handoutMasterIdLst>
    <p:handoutMasterId r:id="rId35"/>
  </p:handoutMasterIdLst>
  <p:sldIdLst>
    <p:sldId id="906" r:id="rId2"/>
    <p:sldId id="722" r:id="rId3"/>
    <p:sldId id="796" r:id="rId4"/>
    <p:sldId id="827" r:id="rId5"/>
    <p:sldId id="797" r:id="rId6"/>
    <p:sldId id="829" r:id="rId7"/>
    <p:sldId id="831" r:id="rId8"/>
    <p:sldId id="830" r:id="rId9"/>
    <p:sldId id="833" r:id="rId10"/>
    <p:sldId id="834" r:id="rId11"/>
    <p:sldId id="836" r:id="rId12"/>
    <p:sldId id="802" r:id="rId13"/>
    <p:sldId id="800" r:id="rId14"/>
    <p:sldId id="801" r:id="rId15"/>
    <p:sldId id="804" r:id="rId16"/>
    <p:sldId id="869" r:id="rId17"/>
    <p:sldId id="837" r:id="rId18"/>
    <p:sldId id="842" r:id="rId19"/>
    <p:sldId id="806" r:id="rId20"/>
    <p:sldId id="843" r:id="rId21"/>
    <p:sldId id="844" r:id="rId22"/>
    <p:sldId id="845" r:id="rId23"/>
    <p:sldId id="846" r:id="rId24"/>
    <p:sldId id="852" r:id="rId25"/>
    <p:sldId id="851" r:id="rId26"/>
    <p:sldId id="853" r:id="rId27"/>
    <p:sldId id="854" r:id="rId28"/>
    <p:sldId id="855" r:id="rId29"/>
    <p:sldId id="856" r:id="rId30"/>
    <p:sldId id="857" r:id="rId31"/>
    <p:sldId id="858" r:id="rId32"/>
    <p:sldId id="916" r:id="rId33"/>
  </p:sldIdLst>
  <p:sldSz cx="9906000" cy="6858000" type="A4"/>
  <p:notesSz cx="7099300" cy="10234613"/>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9933"/>
    <a:srgbClr val="0000CC"/>
    <a:srgbClr val="0000FF"/>
    <a:srgbClr val="FFCC00"/>
    <a:srgbClr val="A50021"/>
    <a:srgbClr val="FFFF00"/>
    <a:srgbClr val="00FF00"/>
    <a:srgbClr val="FF9999"/>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71" autoAdjust="0"/>
    <p:restoredTop sz="77072" autoAdjust="0"/>
  </p:normalViewPr>
  <p:slideViewPr>
    <p:cSldViewPr>
      <p:cViewPr varScale="1">
        <p:scale>
          <a:sx n="52" d="100"/>
          <a:sy n="52" d="100"/>
        </p:scale>
        <p:origin x="-1296" y="-96"/>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0"/>
    </p:cViewPr>
  </p:sorterViewPr>
  <p:notesViewPr>
    <p:cSldViewPr>
      <p:cViewPr varScale="1">
        <p:scale>
          <a:sx n="93" d="100"/>
          <a:sy n="93" d="100"/>
        </p:scale>
        <p:origin x="-3690" y="-114"/>
      </p:cViewPr>
      <p:guideLst>
        <p:guide orient="horz" pos="3224"/>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2"/>
          <p:cNvSpPr>
            <a:spLocks noGrp="1" noChangeArrowheads="1"/>
          </p:cNvSpPr>
          <p:nvPr>
            <p:ph type="hdr" sz="quarter"/>
          </p:nvPr>
        </p:nvSpPr>
        <p:spPr bwMode="auto">
          <a:xfrm>
            <a:off x="501650" y="0"/>
            <a:ext cx="6096000" cy="493713"/>
          </a:xfrm>
          <a:prstGeom prst="rect">
            <a:avLst/>
          </a:prstGeom>
          <a:noFill/>
          <a:ln w="9525">
            <a:noFill/>
            <a:miter lim="800000"/>
            <a:headEnd/>
            <a:tailEnd/>
          </a:ln>
          <a:effectLst/>
        </p:spPr>
        <p:txBody>
          <a:bodyPr vert="horz" wrap="square" lIns="101133" tIns="50567" rIns="101133" bIns="50567" numCol="1" anchor="t" anchorCtr="0" compatLnSpc="1">
            <a:prstTxWarp prst="textNoShape">
              <a:avLst/>
            </a:prstTxWarp>
          </a:bodyPr>
          <a:lstStyle>
            <a:lvl1pPr algn="ctr" defTabSz="1011676" eaLnBrk="1" hangingPunct="1">
              <a:defRPr sz="2100" b="0">
                <a:solidFill>
                  <a:srgbClr val="000000"/>
                </a:solidFill>
                <a:latin typeface="+mn-lt"/>
                <a:ea typeface="Gulim" pitchFamily="34" charset="-127"/>
              </a:defRPr>
            </a:lvl1pPr>
          </a:lstStyle>
          <a:p>
            <a:pPr>
              <a:defRPr/>
            </a:pPr>
            <a:r>
              <a:rPr lang="en-US" altLang="ja-JP"/>
              <a:t>Introduction to the UPF</a:t>
            </a:r>
          </a:p>
        </p:txBody>
      </p:sp>
      <p:sp>
        <p:nvSpPr>
          <p:cNvPr id="7" name="Footer Placeholder 3"/>
          <p:cNvSpPr txBox="1">
            <a:spLocks/>
          </p:cNvSpPr>
          <p:nvPr/>
        </p:nvSpPr>
        <p:spPr>
          <a:xfrm>
            <a:off x="531813" y="419100"/>
            <a:ext cx="6065837" cy="563563"/>
          </a:xfrm>
          <a:prstGeom prst="rect">
            <a:avLst/>
          </a:prstGeom>
        </p:spPr>
        <p:txBody>
          <a:bodyPr lIns="98102" tIns="49051" rIns="98102" bIns="49051"/>
          <a:lstStyle>
            <a:lvl1pPr algn="l">
              <a:defRPr sz="1200"/>
            </a:lvl1pPr>
          </a:lstStyle>
          <a:p>
            <a:pPr algn="ctr" eaLnBrk="0" hangingPunct="0">
              <a:defRPr/>
            </a:pPr>
            <a:r>
              <a:rPr lang="en-US" sz="1500" dirty="0" smtClean="0">
                <a:solidFill>
                  <a:srgbClr val="000000"/>
                </a:solidFill>
                <a:latin typeface="+mn-lt"/>
              </a:rPr>
              <a:t>International Leadership Conference</a:t>
            </a:r>
          </a:p>
        </p:txBody>
      </p:sp>
      <p:grpSp>
        <p:nvGrpSpPr>
          <p:cNvPr id="49156" name="Group 9"/>
          <p:cNvGrpSpPr>
            <a:grpSpLocks/>
          </p:cNvGrpSpPr>
          <p:nvPr/>
        </p:nvGrpSpPr>
        <p:grpSpPr bwMode="auto">
          <a:xfrm>
            <a:off x="455613" y="9155113"/>
            <a:ext cx="6134100" cy="838200"/>
            <a:chOff x="455613" y="8432800"/>
            <a:chExt cx="6134099" cy="838200"/>
          </a:xfrm>
        </p:grpSpPr>
        <p:sp>
          <p:nvSpPr>
            <p:cNvPr id="11" name="Footer Placeholder 3"/>
            <p:cNvSpPr txBox="1">
              <a:spLocks/>
            </p:cNvSpPr>
            <p:nvPr/>
          </p:nvSpPr>
          <p:spPr>
            <a:xfrm>
              <a:off x="455613" y="8432800"/>
              <a:ext cx="6065836" cy="838200"/>
            </a:xfrm>
            <a:prstGeom prst="rect">
              <a:avLst/>
            </a:prstGeom>
          </p:spPr>
          <p:txBody>
            <a:bodyPr lIns="98115" tIns="49058" rIns="98115" bIns="49058"/>
            <a:lstStyle/>
            <a:p>
              <a:pPr eaLnBrk="0" hangingPunct="0">
                <a:lnSpc>
                  <a:spcPct val="150000"/>
                </a:lnSpc>
                <a:defRPr/>
              </a:pPr>
              <a:r>
                <a:rPr lang="en-US" sz="1500">
                  <a:solidFill>
                    <a:srgbClr val="000000"/>
                  </a:solidFill>
                  <a:latin typeface="Arial" charset="0"/>
                  <a:sym typeface="Wingdings" pitchFamily="2" charset="2"/>
                </a:rPr>
                <a:t></a:t>
              </a:r>
            </a:p>
            <a:p>
              <a:pPr eaLnBrk="0" hangingPunct="0">
                <a:lnSpc>
                  <a:spcPct val="150000"/>
                </a:lnSpc>
                <a:defRPr/>
              </a:pPr>
              <a:r>
                <a:rPr lang="en-US" sz="1500">
                  <a:solidFill>
                    <a:srgbClr val="000000"/>
                  </a:solidFill>
                  <a:latin typeface="Arial" charset="0"/>
                  <a:sym typeface="Wingdings" pitchFamily="2" charset="2"/>
                </a:rPr>
                <a:t></a:t>
              </a:r>
            </a:p>
            <a:p>
              <a:pPr algn="ctr" eaLnBrk="0" hangingPunct="0">
                <a:defRPr/>
              </a:pPr>
              <a:endParaRPr lang="en-US" sz="1500">
                <a:solidFill>
                  <a:srgbClr val="000000"/>
                </a:solidFill>
                <a:latin typeface="Arial" charset="0"/>
                <a:sym typeface="Wingdings" pitchFamily="2" charset="2"/>
              </a:endParaRPr>
            </a:p>
            <a:p>
              <a:pPr algn="ctr" eaLnBrk="0" hangingPunct="0">
                <a:defRPr/>
              </a:pPr>
              <a:endParaRPr lang="en-US" sz="1500">
                <a:solidFill>
                  <a:srgbClr val="000000"/>
                </a:solidFill>
                <a:latin typeface="Arial" charset="0"/>
                <a:sym typeface="Wingdings" pitchFamily="2" charset="2"/>
              </a:endParaRPr>
            </a:p>
          </p:txBody>
        </p:sp>
        <p:cxnSp>
          <p:nvCxnSpPr>
            <p:cNvPr id="12" name="Straight Connector 11"/>
            <p:cNvCxnSpPr/>
            <p:nvPr/>
          </p:nvCxnSpPr>
          <p:spPr>
            <a:xfrm>
              <a:off x="796925" y="9023350"/>
              <a:ext cx="5792787"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06450" y="8729662"/>
              <a:ext cx="5783262" cy="79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969518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35" tIns="49518" rIns="99035" bIns="49518" numCol="1" anchor="t" anchorCtr="0" compatLnSpc="1">
            <a:prstTxWarp prst="textNoShape">
              <a:avLst/>
            </a:prstTxWarp>
          </a:bodyPr>
          <a:lstStyle>
            <a:lvl1pPr>
              <a:defRPr sz="1300">
                <a:latin typeface="Franklin Gothic Medium" pitchFamily="34" charset="0"/>
              </a:defRPr>
            </a:lvl1pPr>
          </a:lstStyle>
          <a:p>
            <a:pPr>
              <a:defRPr/>
            </a:pPr>
            <a:endParaRPr lang="en-GB"/>
          </a:p>
        </p:txBody>
      </p:sp>
      <p:sp>
        <p:nvSpPr>
          <p:cNvPr id="120835" name="Rectangle 3"/>
          <p:cNvSpPr>
            <a:spLocks noGrp="1" noChangeArrowheads="1"/>
          </p:cNvSpPr>
          <p:nvPr>
            <p:ph type="dt" idx="1"/>
          </p:nvPr>
        </p:nvSpPr>
        <p:spPr bwMode="auto">
          <a:xfrm>
            <a:off x="4022725" y="0"/>
            <a:ext cx="3076575" cy="511175"/>
          </a:xfrm>
          <a:prstGeom prst="rect">
            <a:avLst/>
          </a:prstGeom>
          <a:noFill/>
          <a:ln w="9525">
            <a:noFill/>
            <a:miter lim="800000"/>
            <a:headEnd/>
            <a:tailEnd/>
          </a:ln>
          <a:effectLst/>
        </p:spPr>
        <p:txBody>
          <a:bodyPr vert="horz" wrap="square" lIns="99035" tIns="49518" rIns="99035" bIns="49518" numCol="1" anchor="t" anchorCtr="0" compatLnSpc="1">
            <a:prstTxWarp prst="textNoShape">
              <a:avLst/>
            </a:prstTxWarp>
          </a:bodyPr>
          <a:lstStyle>
            <a:lvl1pPr algn="r">
              <a:defRPr sz="1300">
                <a:latin typeface="Franklin Gothic Medium" pitchFamily="34" charset="0"/>
              </a:defRPr>
            </a:lvl1pPr>
          </a:lstStyle>
          <a:p>
            <a:pPr>
              <a:defRPr/>
            </a:pPr>
            <a:endParaRPr lang="en-GB"/>
          </a:p>
        </p:txBody>
      </p:sp>
      <p:sp>
        <p:nvSpPr>
          <p:cNvPr id="40964" name="Rectangle 4"/>
          <p:cNvSpPr>
            <a:spLocks noGrp="1" noRot="1" noChangeAspect="1" noChangeArrowheads="1" noTextEdit="1"/>
          </p:cNvSpPr>
          <p:nvPr>
            <p:ph type="sldImg" idx="2"/>
          </p:nvPr>
        </p:nvSpPr>
        <p:spPr bwMode="auto">
          <a:xfrm>
            <a:off x="779463" y="768350"/>
            <a:ext cx="5540375" cy="3836988"/>
          </a:xfrm>
          <a:prstGeom prst="rect">
            <a:avLst/>
          </a:prstGeom>
          <a:noFill/>
          <a:ln w="9525">
            <a:solidFill>
              <a:srgbClr val="000000"/>
            </a:solidFill>
            <a:miter lim="800000"/>
            <a:headEnd/>
            <a:tailEnd/>
          </a:ln>
        </p:spPr>
      </p:sp>
      <p:sp>
        <p:nvSpPr>
          <p:cNvPr id="120837" name="Rectangle 5"/>
          <p:cNvSpPr>
            <a:spLocks noGrp="1" noChangeArrowheads="1"/>
          </p:cNvSpPr>
          <p:nvPr>
            <p:ph type="body" sz="quarter" idx="3"/>
          </p:nvPr>
        </p:nvSpPr>
        <p:spPr bwMode="auto">
          <a:xfrm>
            <a:off x="946150" y="4860925"/>
            <a:ext cx="5207000" cy="4605338"/>
          </a:xfrm>
          <a:prstGeom prst="rect">
            <a:avLst/>
          </a:prstGeom>
          <a:noFill/>
          <a:ln w="9525">
            <a:noFill/>
            <a:miter lim="800000"/>
            <a:headEnd/>
            <a:tailEnd/>
          </a:ln>
          <a:effectLst/>
        </p:spPr>
        <p:txBody>
          <a:bodyPr vert="horz" wrap="square" lIns="99035" tIns="49518" rIns="99035" bIns="49518" numCol="1" anchor="t" anchorCtr="0" compatLnSpc="1">
            <a:prstTxWarp prst="textNoShape">
              <a:avLst/>
            </a:prstTxWarp>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120838"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a:effectLst/>
        </p:spPr>
        <p:txBody>
          <a:bodyPr vert="horz" wrap="square" lIns="99035" tIns="49518" rIns="99035" bIns="49518" numCol="1" anchor="b" anchorCtr="0" compatLnSpc="1">
            <a:prstTxWarp prst="textNoShape">
              <a:avLst/>
            </a:prstTxWarp>
          </a:bodyPr>
          <a:lstStyle>
            <a:lvl1pPr>
              <a:defRPr sz="1300">
                <a:latin typeface="Franklin Gothic Medium" pitchFamily="34" charset="0"/>
              </a:defRPr>
            </a:lvl1pPr>
          </a:lstStyle>
          <a:p>
            <a:pPr>
              <a:defRPr/>
            </a:pPr>
            <a:endParaRPr lang="en-GB"/>
          </a:p>
        </p:txBody>
      </p:sp>
      <p:sp>
        <p:nvSpPr>
          <p:cNvPr id="120839"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a:effectLst/>
        </p:spPr>
        <p:txBody>
          <a:bodyPr vert="horz" wrap="square" lIns="99035" tIns="49518" rIns="99035" bIns="49518" numCol="1" anchor="b" anchorCtr="0" compatLnSpc="1">
            <a:prstTxWarp prst="textNoShape">
              <a:avLst/>
            </a:prstTxWarp>
          </a:bodyPr>
          <a:lstStyle>
            <a:lvl1pPr algn="r">
              <a:defRPr sz="1300">
                <a:latin typeface="Franklin Gothic Medium" pitchFamily="34" charset="0"/>
              </a:defRPr>
            </a:lvl1pPr>
          </a:lstStyle>
          <a:p>
            <a:pPr>
              <a:defRPr/>
            </a:pPr>
            <a:fld id="{28CCB54D-EB7D-46B6-849E-740680E24BAE}" type="slidenum">
              <a:rPr lang="en-GB"/>
              <a:pPr>
                <a:defRPr/>
              </a:pPr>
              <a:t>‹#›</a:t>
            </a:fld>
            <a:endParaRPr lang="en-GB"/>
          </a:p>
        </p:txBody>
      </p:sp>
    </p:spTree>
    <p:extLst>
      <p:ext uri="{BB962C8B-B14F-4D97-AF65-F5344CB8AC3E}">
        <p14:creationId xmlns:p14="http://schemas.microsoft.com/office/powerpoint/2010/main" val="17218855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Franklin Gothic Medium"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Franklin Gothic Medium"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Franklin Gothic Medium"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Franklin Gothic Medium"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Franklin Gothic Medium"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endParaRPr lang="en-GB" smtClean="0"/>
          </a:p>
        </p:txBody>
      </p:sp>
      <p:sp>
        <p:nvSpPr>
          <p:cNvPr id="22532" name="Slide Number Placeholder 3"/>
          <p:cNvSpPr>
            <a:spLocks noGrp="1"/>
          </p:cNvSpPr>
          <p:nvPr>
            <p:ph type="sldNum" sz="quarter" idx="5"/>
          </p:nvPr>
        </p:nvSpPr>
        <p:spPr>
          <a:noFill/>
        </p:spPr>
        <p:txBody>
          <a:bodyPr/>
          <a:lstStyle/>
          <a:p>
            <a:fld id="{0841CDD7-0483-4122-B2FD-1380DA6F9BA5}" type="slidenum">
              <a:rPr lang="en-GB" smtClean="0"/>
              <a:pPr/>
              <a:t>1</a:t>
            </a:fld>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ln>
            <a:miter lim="800000"/>
            <a:headEnd/>
            <a:tailEnd/>
          </a:ln>
        </p:spPr>
        <p:txBody>
          <a:bodyPr/>
          <a:lstStyle/>
          <a:p>
            <a:fld id="{F2D322AF-B09C-4BE7-A312-4E5BF751D2A6}" type="slidenum">
              <a:rPr lang="en-US"/>
              <a:pPr/>
              <a:t>10</a:t>
            </a:fld>
            <a:endParaRPr lang="en-US"/>
          </a:p>
        </p:txBody>
      </p:sp>
      <p:sp>
        <p:nvSpPr>
          <p:cNvPr id="47107" name="Rectangle 7"/>
          <p:cNvSpPr txBox="1">
            <a:spLocks noGrp="1" noChangeArrowheads="1"/>
          </p:cNvSpPr>
          <p:nvPr/>
        </p:nvSpPr>
        <p:spPr bwMode="auto">
          <a:xfrm>
            <a:off x="4021138" y="9720263"/>
            <a:ext cx="3076575" cy="512762"/>
          </a:xfrm>
          <a:prstGeom prst="rect">
            <a:avLst/>
          </a:prstGeom>
          <a:noFill/>
          <a:ln w="9525">
            <a:noFill/>
            <a:miter lim="800000"/>
            <a:headEnd/>
            <a:tailEnd/>
          </a:ln>
        </p:spPr>
        <p:txBody>
          <a:bodyPr lIns="99007" tIns="49504" rIns="99007" bIns="49504" anchor="b"/>
          <a:lstStyle/>
          <a:p>
            <a:pPr algn="r" eaLnBrk="0" hangingPunct="0"/>
            <a:fld id="{75C6F8B0-71A3-4B3A-8860-DE3D219ABE5B}" type="slidenum">
              <a:rPr lang="en-US" sz="1300"/>
              <a:pPr algn="r" eaLnBrk="0" hangingPunct="0"/>
              <a:t>10</a:t>
            </a:fld>
            <a:endParaRPr lang="en-US" sz="1300"/>
          </a:p>
        </p:txBody>
      </p:sp>
      <p:sp>
        <p:nvSpPr>
          <p:cNvPr id="4710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9" name="Rectangle 3"/>
          <p:cNvSpPr>
            <a:spLocks noGrp="1" noChangeArrowheads="1"/>
          </p:cNvSpPr>
          <p:nvPr>
            <p:ph type="body" idx="1"/>
          </p:nvPr>
        </p:nvSpPr>
        <p:spPr bwMode="auto">
          <a:noFill/>
        </p:spPr>
        <p:txBody>
          <a:bodyPr wrap="square" lIns="99007" tIns="49504" rIns="99007" bIns="49504" numCol="1" anchor="t" anchorCtr="0" compatLnSpc="1">
            <a:prstTxWarp prst="textNoShape">
              <a:avLst/>
            </a:prstTxWarp>
          </a:bodyPr>
          <a:lstStyle/>
          <a:p>
            <a:pPr marL="630238" lvl="1" indent="-630238" eaLnBrk="1" hangingPunct="1">
              <a:lnSpc>
                <a:spcPct val="80000"/>
              </a:lnSpc>
              <a:spcAft>
                <a:spcPct val="50000"/>
              </a:spcAft>
              <a:buClr>
                <a:schemeClr val="accent1"/>
              </a:buClr>
              <a:buSzPct val="100000"/>
              <a:buFont typeface="Wingdings" pitchFamily="2" charset="2"/>
              <a:buChar char="v"/>
              <a:defRPr/>
            </a:pPr>
            <a:r>
              <a:rPr lang="en-US" altLang="zh-CN" sz="3200" kern="1200" dirty="0" smtClean="0">
                <a:effectLst/>
                <a:latin typeface="Franklin Gothic Medium" pitchFamily="34" charset="0"/>
                <a:ea typeface="SimSun" pitchFamily="2" charset="-122"/>
                <a:cs typeface="+mn-cs"/>
              </a:rPr>
              <a:t>Eating the “fruit of knowledge of good and evil” was not merely eating a fruit. </a:t>
            </a:r>
          </a:p>
          <a:p>
            <a:pPr marL="630238" lvl="1" indent="-630238" eaLnBrk="1" hangingPunct="1">
              <a:lnSpc>
                <a:spcPct val="80000"/>
              </a:lnSpc>
              <a:spcAft>
                <a:spcPct val="50000"/>
              </a:spcAft>
              <a:buClr>
                <a:schemeClr val="accent1"/>
              </a:buClr>
              <a:buSzPct val="100000"/>
              <a:buFont typeface="Wingdings" pitchFamily="2" charset="2"/>
              <a:buChar char="v"/>
              <a:defRPr/>
            </a:pPr>
            <a:r>
              <a:rPr lang="en-US" altLang="zh-CN" sz="3200" kern="1200" dirty="0" smtClean="0">
                <a:effectLst/>
                <a:latin typeface="Franklin Gothic Medium" pitchFamily="34" charset="0"/>
                <a:ea typeface="SimSun" pitchFamily="2" charset="-122"/>
                <a:cs typeface="+mn-cs"/>
              </a:rPr>
              <a:t>Love became corrupted and misdirected within the relationship of Adam and Eve.</a:t>
            </a:r>
          </a:p>
          <a:p>
            <a:pPr marL="630238" lvl="1" indent="-630238" eaLnBrk="1" hangingPunct="1">
              <a:lnSpc>
                <a:spcPct val="80000"/>
              </a:lnSpc>
              <a:spcAft>
                <a:spcPct val="50000"/>
              </a:spcAft>
              <a:buClr>
                <a:schemeClr val="accent1"/>
              </a:buClr>
              <a:buSzPct val="100000"/>
              <a:buFont typeface="Wingdings" pitchFamily="2" charset="2"/>
              <a:buChar char="v"/>
              <a:defRPr/>
            </a:pPr>
            <a:r>
              <a:rPr lang="en-US" altLang="zh-CN" sz="3200" kern="1200" dirty="0" smtClean="0">
                <a:effectLst/>
                <a:latin typeface="Franklin Gothic Medium" pitchFamily="34" charset="0"/>
                <a:ea typeface="SimSun" pitchFamily="2" charset="-122"/>
                <a:cs typeface="+mn-cs"/>
              </a:rPr>
              <a:t>Afterwards, they covered their lower parts</a:t>
            </a:r>
          </a:p>
          <a:p>
            <a:pPr marL="630238" lvl="1" indent="-630238" eaLnBrk="1" hangingPunct="1">
              <a:lnSpc>
                <a:spcPct val="80000"/>
              </a:lnSpc>
              <a:spcAft>
                <a:spcPct val="50000"/>
              </a:spcAft>
              <a:buClr>
                <a:schemeClr val="accent1"/>
              </a:buClr>
              <a:buSzPct val="100000"/>
              <a:buFont typeface="Wingdings" pitchFamily="2" charset="2"/>
              <a:buChar char="v"/>
              <a:defRPr/>
            </a:pPr>
            <a:r>
              <a:rPr lang="en-US" sz="3200" kern="1200" dirty="0" smtClean="0">
                <a:effectLst/>
                <a:latin typeface="Franklin Gothic Medium" pitchFamily="34" charset="0"/>
                <a:cs typeface="+mn-cs"/>
              </a:rPr>
              <a:t>One of their children murdered</a:t>
            </a:r>
            <a:r>
              <a:rPr lang="en-US" sz="3200" kern="1200" baseline="0" dirty="0" smtClean="0">
                <a:effectLst/>
                <a:latin typeface="Franklin Gothic Medium" pitchFamily="34" charset="0"/>
                <a:cs typeface="+mn-cs"/>
              </a:rPr>
              <a:t> the other </a:t>
            </a: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8CCB54D-EB7D-46B6-849E-740680E24BAE}" type="slidenum">
              <a:rPr lang="en-GB" smtClean="0"/>
              <a:pPr>
                <a:defRPr/>
              </a:pPr>
              <a:t>11</a:t>
            </a:fld>
            <a:endParaRPr lang="en-GB"/>
          </a:p>
        </p:txBody>
      </p:sp>
    </p:spTree>
    <p:extLst>
      <p:ext uri="{BB962C8B-B14F-4D97-AF65-F5344CB8AC3E}">
        <p14:creationId xmlns:p14="http://schemas.microsoft.com/office/powerpoint/2010/main" val="3783123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8CCB54D-EB7D-46B6-849E-740680E24BAE}" type="slidenum">
              <a:rPr lang="en-GB" smtClean="0"/>
              <a:pPr>
                <a:defRPr/>
              </a:pPr>
              <a:t>12</a:t>
            </a:fld>
            <a:endParaRPr lang="en-GB"/>
          </a:p>
        </p:txBody>
      </p:sp>
    </p:spTree>
    <p:extLst>
      <p:ext uri="{BB962C8B-B14F-4D97-AF65-F5344CB8AC3E}">
        <p14:creationId xmlns:p14="http://schemas.microsoft.com/office/powerpoint/2010/main" val="1098375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8CCB54D-EB7D-46B6-849E-740680E24BAE}" type="slidenum">
              <a:rPr lang="en-GB" smtClean="0"/>
              <a:pPr>
                <a:defRPr/>
              </a:pPr>
              <a:t>13</a:t>
            </a:fld>
            <a:endParaRPr lang="en-GB"/>
          </a:p>
        </p:txBody>
      </p:sp>
    </p:spTree>
    <p:extLst>
      <p:ext uri="{BB962C8B-B14F-4D97-AF65-F5344CB8AC3E}">
        <p14:creationId xmlns:p14="http://schemas.microsoft.com/office/powerpoint/2010/main" val="1532743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8CCB54D-EB7D-46B6-849E-740680E24BAE}" type="slidenum">
              <a:rPr lang="en-GB" smtClean="0"/>
              <a:pPr>
                <a:defRPr/>
              </a:pPr>
              <a:t>14</a:t>
            </a:fld>
            <a:endParaRPr lang="en-GB"/>
          </a:p>
        </p:txBody>
      </p:sp>
    </p:spTree>
    <p:extLst>
      <p:ext uri="{BB962C8B-B14F-4D97-AF65-F5344CB8AC3E}">
        <p14:creationId xmlns:p14="http://schemas.microsoft.com/office/powerpoint/2010/main" val="3862916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xfrm>
            <a:off x="709613" y="4860925"/>
            <a:ext cx="5680075" cy="4605338"/>
          </a:xfrm>
          <a:noFill/>
          <a:ln/>
        </p:spPr>
        <p:txBody>
          <a:bodyPr/>
          <a:lstStyle/>
          <a:p>
            <a:endParaRPr lang="en-GB"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8CCB54D-EB7D-46B6-849E-740680E24BAE}" type="slidenum">
              <a:rPr lang="en-GB" smtClean="0"/>
              <a:pPr>
                <a:defRPr/>
              </a:pPr>
              <a:t>16</a:t>
            </a:fld>
            <a:endParaRPr lang="en-GB"/>
          </a:p>
        </p:txBody>
      </p:sp>
    </p:spTree>
    <p:extLst>
      <p:ext uri="{BB962C8B-B14F-4D97-AF65-F5344CB8AC3E}">
        <p14:creationId xmlns:p14="http://schemas.microsoft.com/office/powerpoint/2010/main" val="38271529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solidFill>
            <a:srgbClr val="FFFFFF"/>
          </a:solidFill>
          <a:ln/>
        </p:spPr>
      </p:sp>
      <p:sp>
        <p:nvSpPr>
          <p:cNvPr id="44035" name="Notes Placeholder 2"/>
          <p:cNvSpPr>
            <a:spLocks noGrp="1"/>
          </p:cNvSpPr>
          <p:nvPr>
            <p:ph type="body" idx="1"/>
          </p:nvPr>
        </p:nvSpPr>
        <p:spPr>
          <a:noFill/>
          <a:ln>
            <a:solidFill>
              <a:srgbClr val="000000"/>
            </a:solidFill>
          </a:ln>
        </p:spPr>
        <p:txBody>
          <a:bodyPr/>
          <a:lstStyle/>
          <a:p>
            <a:endParaRPr lang="en-US" smtClean="0"/>
          </a:p>
        </p:txBody>
      </p:sp>
      <p:sp>
        <p:nvSpPr>
          <p:cNvPr id="44036" name="Date Placeholder 3"/>
          <p:cNvSpPr txBox="1">
            <a:spLocks noGrp="1"/>
          </p:cNvSpPr>
          <p:nvPr/>
        </p:nvSpPr>
        <p:spPr bwMode="auto">
          <a:xfrm>
            <a:off x="4056063" y="0"/>
            <a:ext cx="3043237" cy="477838"/>
          </a:xfrm>
          <a:prstGeom prst="rect">
            <a:avLst/>
          </a:prstGeom>
          <a:noFill/>
          <a:ln w="9525">
            <a:noFill/>
            <a:miter lim="800000"/>
            <a:headEnd/>
            <a:tailEnd/>
          </a:ln>
        </p:spPr>
        <p:txBody>
          <a:bodyPr lIns="99066" tIns="49535" rIns="99066" bIns="49535"/>
          <a:lstStyle/>
          <a:p>
            <a:pPr algn="r" defTabSz="987425" eaLnBrk="0" hangingPunct="0"/>
            <a:fld id="{88DD7151-0735-443C-B9AE-AA02ABD306C8}" type="datetime1">
              <a:rPr lang="zh-CN" altLang="en-US" sz="1300" b="1">
                <a:solidFill>
                  <a:srgbClr val="000000"/>
                </a:solidFill>
                <a:latin typeface="Franklin Gothic Medium" pitchFamily="34" charset="0"/>
              </a:rPr>
              <a:pPr algn="r" defTabSz="987425" eaLnBrk="0" hangingPunct="0"/>
              <a:t>2015/11/25</a:t>
            </a:fld>
            <a:endParaRPr lang="en-US" altLang="zh-CN" sz="1300" b="1">
              <a:solidFill>
                <a:srgbClr val="000000"/>
              </a:solidFill>
              <a:latin typeface="Franklin Gothic Medium" pitchFamily="34" charset="0"/>
            </a:endParaRPr>
          </a:p>
        </p:txBody>
      </p:sp>
      <p:sp>
        <p:nvSpPr>
          <p:cNvPr id="44037" name="Slide Number Placeholder 4"/>
          <p:cNvSpPr txBox="1">
            <a:spLocks noGrp="1"/>
          </p:cNvSpPr>
          <p:nvPr/>
        </p:nvSpPr>
        <p:spPr bwMode="auto">
          <a:xfrm>
            <a:off x="4056063" y="9756775"/>
            <a:ext cx="3043237" cy="477838"/>
          </a:xfrm>
          <a:prstGeom prst="rect">
            <a:avLst/>
          </a:prstGeom>
          <a:noFill/>
          <a:ln w="9525">
            <a:noFill/>
            <a:miter lim="800000"/>
            <a:headEnd/>
            <a:tailEnd/>
          </a:ln>
        </p:spPr>
        <p:txBody>
          <a:bodyPr lIns="99066" tIns="49535" rIns="99066" bIns="49535" anchor="b"/>
          <a:lstStyle/>
          <a:p>
            <a:pPr algn="r" defTabSz="987425" eaLnBrk="0" hangingPunct="0"/>
            <a:fld id="{F88E8B75-6660-400A-9245-F32FC183C293}" type="slidenum">
              <a:rPr lang="en-US" altLang="zh-CN" sz="1300" b="1">
                <a:solidFill>
                  <a:srgbClr val="000000"/>
                </a:solidFill>
                <a:latin typeface="Franklin Gothic Medium" pitchFamily="34" charset="0"/>
              </a:rPr>
              <a:pPr algn="r" defTabSz="987425" eaLnBrk="0" hangingPunct="0"/>
              <a:t>17</a:t>
            </a:fld>
            <a:endParaRPr lang="en-US" altLang="zh-CN" sz="1300" b="1">
              <a:solidFill>
                <a:srgbClr val="000000"/>
              </a:solidFill>
              <a:latin typeface="Franklin Gothic Medium"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8CCB54D-EB7D-46B6-849E-740680E24BAE}" type="slidenum">
              <a:rPr lang="en-GB" smtClean="0"/>
              <a:pPr>
                <a:defRPr/>
              </a:pPr>
              <a:t>18</a:t>
            </a:fld>
            <a:endParaRPr lang="en-GB"/>
          </a:p>
        </p:txBody>
      </p:sp>
    </p:spTree>
    <p:extLst>
      <p:ext uri="{BB962C8B-B14F-4D97-AF65-F5344CB8AC3E}">
        <p14:creationId xmlns:p14="http://schemas.microsoft.com/office/powerpoint/2010/main" val="2581422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8CCB54D-EB7D-46B6-849E-740680E24BAE}" type="slidenum">
              <a:rPr lang="en-GB" smtClean="0"/>
              <a:pPr>
                <a:defRPr/>
              </a:pPr>
              <a:t>19</a:t>
            </a:fld>
            <a:endParaRPr lang="en-GB"/>
          </a:p>
        </p:txBody>
      </p:sp>
    </p:spTree>
    <p:extLst>
      <p:ext uri="{BB962C8B-B14F-4D97-AF65-F5344CB8AC3E}">
        <p14:creationId xmlns:p14="http://schemas.microsoft.com/office/powerpoint/2010/main" val="545061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8CCB54D-EB7D-46B6-849E-740680E24BAE}" type="slidenum">
              <a:rPr lang="en-GB" smtClean="0"/>
              <a:pPr>
                <a:defRPr/>
              </a:pPr>
              <a:t>2</a:t>
            </a:fld>
            <a:endParaRPr lang="en-GB"/>
          </a:p>
        </p:txBody>
      </p:sp>
    </p:spTree>
    <p:extLst>
      <p:ext uri="{BB962C8B-B14F-4D97-AF65-F5344CB8AC3E}">
        <p14:creationId xmlns:p14="http://schemas.microsoft.com/office/powerpoint/2010/main" val="28070249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For example </a:t>
            </a:r>
          </a:p>
          <a:p>
            <a:r>
              <a:rPr lang="en-GB" dirty="0" smtClean="0"/>
              <a:t>honest person &gt;</a:t>
            </a:r>
            <a:r>
              <a:rPr lang="en-GB" baseline="0" dirty="0" smtClean="0"/>
              <a:t> lies &gt; becomes a liar &gt; change of heart &gt; confesses &gt; a period of honest conduct &gt; recover status as an honest person in the eyes of others </a:t>
            </a:r>
          </a:p>
          <a:p>
            <a:endParaRPr lang="en-GB" baseline="0" dirty="0" smtClean="0"/>
          </a:p>
          <a:p>
            <a:r>
              <a:rPr lang="en-GB" baseline="0" dirty="0" smtClean="0"/>
              <a:t>Adulterer &gt;&gt;&gt;&gt;</a:t>
            </a:r>
            <a:endParaRPr lang="en-GB" dirty="0"/>
          </a:p>
        </p:txBody>
      </p:sp>
      <p:sp>
        <p:nvSpPr>
          <p:cNvPr id="4" name="Slide Number Placeholder 3"/>
          <p:cNvSpPr>
            <a:spLocks noGrp="1"/>
          </p:cNvSpPr>
          <p:nvPr>
            <p:ph type="sldNum" sz="quarter" idx="10"/>
          </p:nvPr>
        </p:nvSpPr>
        <p:spPr/>
        <p:txBody>
          <a:bodyPr/>
          <a:lstStyle/>
          <a:p>
            <a:pPr>
              <a:defRPr/>
            </a:pPr>
            <a:fld id="{28CCB54D-EB7D-46B6-849E-740680E24BAE}" type="slidenum">
              <a:rPr lang="en-GB" smtClean="0"/>
              <a:pPr>
                <a:defRPr/>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8CCB54D-EB7D-46B6-849E-740680E24BAE}" type="slidenum">
              <a:rPr lang="en-GB" smtClean="0"/>
              <a:pPr>
                <a:defRPr/>
              </a:pPr>
              <a:t>21</a:t>
            </a:fld>
            <a:endParaRPr lang="en-GB"/>
          </a:p>
        </p:txBody>
      </p:sp>
    </p:spTree>
    <p:extLst>
      <p:ext uri="{BB962C8B-B14F-4D97-AF65-F5344CB8AC3E}">
        <p14:creationId xmlns:p14="http://schemas.microsoft.com/office/powerpoint/2010/main" val="10092564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8CCB54D-EB7D-46B6-849E-740680E24BAE}" type="slidenum">
              <a:rPr lang="en-GB" smtClean="0"/>
              <a:pPr>
                <a:defRPr/>
              </a:pPr>
              <a:t>22</a:t>
            </a:fld>
            <a:endParaRPr lang="en-GB"/>
          </a:p>
        </p:txBody>
      </p:sp>
    </p:spTree>
    <p:extLst>
      <p:ext uri="{BB962C8B-B14F-4D97-AF65-F5344CB8AC3E}">
        <p14:creationId xmlns:p14="http://schemas.microsoft.com/office/powerpoint/2010/main" val="11813284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8CCB54D-EB7D-46B6-849E-740680E24BAE}" type="slidenum">
              <a:rPr lang="en-GB" smtClean="0"/>
              <a:pPr>
                <a:defRPr/>
              </a:pPr>
              <a:t>23</a:t>
            </a:fld>
            <a:endParaRPr lang="en-GB"/>
          </a:p>
        </p:txBody>
      </p:sp>
    </p:spTree>
    <p:extLst>
      <p:ext uri="{BB962C8B-B14F-4D97-AF65-F5344CB8AC3E}">
        <p14:creationId xmlns:p14="http://schemas.microsoft.com/office/powerpoint/2010/main" val="25409074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endParaRPr lang="en-US" smtClean="0"/>
          </a:p>
        </p:txBody>
      </p:sp>
      <p:sp>
        <p:nvSpPr>
          <p:cNvPr id="45060" name="Slide Number Placeholder 3"/>
          <p:cNvSpPr>
            <a:spLocks noGrp="1"/>
          </p:cNvSpPr>
          <p:nvPr>
            <p:ph type="sldNum" sz="quarter" idx="5"/>
          </p:nvPr>
        </p:nvSpPr>
        <p:spPr>
          <a:noFill/>
        </p:spPr>
        <p:txBody>
          <a:bodyPr/>
          <a:lstStyle/>
          <a:p>
            <a:fld id="{3F8A01BD-0FE6-43DE-8F6C-2EC21589F620}" type="slidenum">
              <a:rPr lang="en-GB"/>
              <a:pPr/>
              <a:t>24</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8CCB54D-EB7D-46B6-849E-740680E24BAE}" type="slidenum">
              <a:rPr lang="en-GB" smtClean="0"/>
              <a:pPr>
                <a:defRPr/>
              </a:pPr>
              <a:t>25</a:t>
            </a:fld>
            <a:endParaRPr lang="en-GB"/>
          </a:p>
        </p:txBody>
      </p:sp>
    </p:spTree>
    <p:extLst>
      <p:ext uri="{BB962C8B-B14F-4D97-AF65-F5344CB8AC3E}">
        <p14:creationId xmlns:p14="http://schemas.microsoft.com/office/powerpoint/2010/main" val="27803284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8CCB54D-EB7D-46B6-849E-740680E24BAE}" type="slidenum">
              <a:rPr lang="en-GB" smtClean="0"/>
              <a:pPr>
                <a:defRPr/>
              </a:pPr>
              <a:t>26</a:t>
            </a:fld>
            <a:endParaRPr lang="en-GB"/>
          </a:p>
        </p:txBody>
      </p:sp>
    </p:spTree>
    <p:extLst>
      <p:ext uri="{BB962C8B-B14F-4D97-AF65-F5344CB8AC3E}">
        <p14:creationId xmlns:p14="http://schemas.microsoft.com/office/powerpoint/2010/main" val="22123607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endParaRPr lang="en-US" smtClean="0"/>
          </a:p>
        </p:txBody>
      </p:sp>
      <p:sp>
        <p:nvSpPr>
          <p:cNvPr id="50180" name="Date Placeholder 3"/>
          <p:cNvSpPr>
            <a:spLocks noGrp="1"/>
          </p:cNvSpPr>
          <p:nvPr>
            <p:ph type="dt" sz="quarter" idx="1"/>
          </p:nvPr>
        </p:nvSpPr>
        <p:spPr>
          <a:noFill/>
        </p:spPr>
        <p:txBody>
          <a:bodyPr/>
          <a:lstStyle/>
          <a:p>
            <a:pPr eaLnBrk="0" hangingPunct="0"/>
            <a:fld id="{AE78F76E-5F1F-4AF5-AF13-69A285BDC799}" type="datetime1">
              <a:rPr lang="zh-CN" altLang="en-US" sz="1300">
                <a:solidFill>
                  <a:srgbClr val="000000"/>
                </a:solidFill>
                <a:latin typeface="Garamond" pitchFamily="18" charset="0"/>
              </a:rPr>
              <a:pPr eaLnBrk="0" hangingPunct="0"/>
              <a:t>2015/11/25</a:t>
            </a:fld>
            <a:endParaRPr lang="en-US" altLang="zh-CN" sz="1300">
              <a:solidFill>
                <a:srgbClr val="000000"/>
              </a:solidFill>
              <a:latin typeface="Garamond" pitchFamily="18" charset="0"/>
            </a:endParaRPr>
          </a:p>
        </p:txBody>
      </p:sp>
      <p:sp>
        <p:nvSpPr>
          <p:cNvPr id="50181" name="Slide Number Placeholder 4"/>
          <p:cNvSpPr>
            <a:spLocks noGrp="1"/>
          </p:cNvSpPr>
          <p:nvPr>
            <p:ph type="sldNum" sz="quarter" idx="5"/>
          </p:nvPr>
        </p:nvSpPr>
        <p:spPr>
          <a:noFill/>
        </p:spPr>
        <p:txBody>
          <a:bodyPr/>
          <a:lstStyle/>
          <a:p>
            <a:pPr eaLnBrk="0" hangingPunct="0"/>
            <a:fld id="{A3CCFF1D-AF97-4BD4-B5FD-89778A94224B}" type="slidenum">
              <a:rPr lang="en-US" altLang="zh-CN" sz="1300">
                <a:solidFill>
                  <a:srgbClr val="000000"/>
                </a:solidFill>
                <a:latin typeface="Garamond" pitchFamily="18" charset="0"/>
              </a:rPr>
              <a:pPr eaLnBrk="0" hangingPunct="0"/>
              <a:t>27</a:t>
            </a:fld>
            <a:endParaRPr lang="en-US" altLang="zh-CN" sz="1300">
              <a:solidFill>
                <a:srgbClr val="000000"/>
              </a:solidFill>
              <a:latin typeface="Garamond"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smtClean="0"/>
          </a:p>
        </p:txBody>
      </p:sp>
      <p:sp>
        <p:nvSpPr>
          <p:cNvPr id="51204" name="Date Placeholder 3"/>
          <p:cNvSpPr>
            <a:spLocks noGrp="1"/>
          </p:cNvSpPr>
          <p:nvPr>
            <p:ph type="dt" sz="quarter" idx="1"/>
          </p:nvPr>
        </p:nvSpPr>
        <p:spPr>
          <a:noFill/>
        </p:spPr>
        <p:txBody>
          <a:bodyPr/>
          <a:lstStyle/>
          <a:p>
            <a:pPr eaLnBrk="0" hangingPunct="0"/>
            <a:fld id="{1B1190E5-F9B3-44CB-A1B3-8484B07F8E9A}" type="datetime1">
              <a:rPr lang="zh-CN" altLang="en-US" sz="1300">
                <a:solidFill>
                  <a:srgbClr val="000000"/>
                </a:solidFill>
                <a:latin typeface="Garamond" pitchFamily="18" charset="0"/>
              </a:rPr>
              <a:pPr eaLnBrk="0" hangingPunct="0"/>
              <a:t>2015/11/25</a:t>
            </a:fld>
            <a:endParaRPr lang="en-US" altLang="zh-CN" sz="1300">
              <a:solidFill>
                <a:srgbClr val="000000"/>
              </a:solidFill>
              <a:latin typeface="Garamond" pitchFamily="18" charset="0"/>
            </a:endParaRPr>
          </a:p>
        </p:txBody>
      </p:sp>
      <p:sp>
        <p:nvSpPr>
          <p:cNvPr id="51205" name="Slide Number Placeholder 4"/>
          <p:cNvSpPr>
            <a:spLocks noGrp="1"/>
          </p:cNvSpPr>
          <p:nvPr>
            <p:ph type="sldNum" sz="quarter" idx="5"/>
          </p:nvPr>
        </p:nvSpPr>
        <p:spPr>
          <a:noFill/>
        </p:spPr>
        <p:txBody>
          <a:bodyPr/>
          <a:lstStyle/>
          <a:p>
            <a:pPr eaLnBrk="0" hangingPunct="0"/>
            <a:fld id="{A3BF0ED4-0DA4-4857-8F8D-EDFB28595099}" type="slidenum">
              <a:rPr lang="en-US" altLang="zh-CN" sz="1300">
                <a:solidFill>
                  <a:srgbClr val="000000"/>
                </a:solidFill>
                <a:latin typeface="Garamond" pitchFamily="18" charset="0"/>
              </a:rPr>
              <a:pPr eaLnBrk="0" hangingPunct="0"/>
              <a:t>28</a:t>
            </a:fld>
            <a:endParaRPr lang="en-US" altLang="zh-CN" sz="1300">
              <a:solidFill>
                <a:srgbClr val="000000"/>
              </a:solidFill>
              <a:latin typeface="Garamond"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r>
              <a:rPr lang="en-US" dirty="0" smtClean="0"/>
              <a:t>True Father in Danbury</a:t>
            </a:r>
            <a:r>
              <a:rPr lang="en-US" baseline="0" dirty="0" smtClean="0"/>
              <a:t> – his heart to America – also to Kim Il Sung etc </a:t>
            </a:r>
            <a:endParaRPr lang="en-US" dirty="0" smtClean="0"/>
          </a:p>
        </p:txBody>
      </p:sp>
      <p:sp>
        <p:nvSpPr>
          <p:cNvPr id="52228" name="Date Placeholder 3"/>
          <p:cNvSpPr>
            <a:spLocks noGrp="1"/>
          </p:cNvSpPr>
          <p:nvPr>
            <p:ph type="dt" sz="quarter" idx="1"/>
          </p:nvPr>
        </p:nvSpPr>
        <p:spPr>
          <a:noFill/>
        </p:spPr>
        <p:txBody>
          <a:bodyPr/>
          <a:lstStyle/>
          <a:p>
            <a:pPr eaLnBrk="0" hangingPunct="0"/>
            <a:fld id="{3CDE33EF-514F-4DE1-B920-F8C4A0E563F7}" type="datetime1">
              <a:rPr lang="zh-CN" altLang="en-US" sz="1300">
                <a:solidFill>
                  <a:srgbClr val="000000"/>
                </a:solidFill>
                <a:latin typeface="Garamond" pitchFamily="18" charset="0"/>
              </a:rPr>
              <a:pPr eaLnBrk="0" hangingPunct="0"/>
              <a:t>2015/11/25</a:t>
            </a:fld>
            <a:endParaRPr lang="en-US" altLang="zh-CN" sz="1300">
              <a:solidFill>
                <a:srgbClr val="000000"/>
              </a:solidFill>
              <a:latin typeface="Garamond" pitchFamily="18" charset="0"/>
            </a:endParaRPr>
          </a:p>
        </p:txBody>
      </p:sp>
      <p:sp>
        <p:nvSpPr>
          <p:cNvPr id="52229" name="Slide Number Placeholder 4"/>
          <p:cNvSpPr>
            <a:spLocks noGrp="1"/>
          </p:cNvSpPr>
          <p:nvPr>
            <p:ph type="sldNum" sz="quarter" idx="5"/>
          </p:nvPr>
        </p:nvSpPr>
        <p:spPr>
          <a:noFill/>
        </p:spPr>
        <p:txBody>
          <a:bodyPr/>
          <a:lstStyle/>
          <a:p>
            <a:pPr eaLnBrk="0" hangingPunct="0"/>
            <a:fld id="{A760E500-D5EA-4919-9ED3-FD13D76ABF04}" type="slidenum">
              <a:rPr lang="en-US" altLang="zh-CN" sz="1300">
                <a:solidFill>
                  <a:srgbClr val="000000"/>
                </a:solidFill>
                <a:latin typeface="Garamond" pitchFamily="18" charset="0"/>
              </a:rPr>
              <a:pPr eaLnBrk="0" hangingPunct="0"/>
              <a:t>29</a:t>
            </a:fld>
            <a:endParaRPr lang="en-US" altLang="zh-CN" sz="1300">
              <a:solidFill>
                <a:srgbClr val="000000"/>
              </a:solidFill>
              <a:latin typeface="Garamond"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xfrm>
            <a:off x="709613" y="4860925"/>
            <a:ext cx="5680075" cy="4605338"/>
          </a:xfrm>
          <a:noFill/>
          <a:ln/>
        </p:spPr>
        <p:txBody>
          <a:bodyPr/>
          <a:lstStyle/>
          <a:p>
            <a:endParaRPr lang="en-GB"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endParaRPr lang="en-US" smtClean="0"/>
          </a:p>
        </p:txBody>
      </p:sp>
      <p:sp>
        <p:nvSpPr>
          <p:cNvPr id="53252" name="Date Placeholder 3"/>
          <p:cNvSpPr>
            <a:spLocks noGrp="1"/>
          </p:cNvSpPr>
          <p:nvPr>
            <p:ph type="dt" sz="quarter" idx="1"/>
          </p:nvPr>
        </p:nvSpPr>
        <p:spPr>
          <a:noFill/>
        </p:spPr>
        <p:txBody>
          <a:bodyPr/>
          <a:lstStyle/>
          <a:p>
            <a:pPr eaLnBrk="0" hangingPunct="0"/>
            <a:fld id="{2EFDB826-D13E-47A1-83D8-19639A88C52F}" type="datetime1">
              <a:rPr lang="zh-CN" altLang="en-US" sz="1300">
                <a:solidFill>
                  <a:srgbClr val="000000"/>
                </a:solidFill>
                <a:latin typeface="Garamond" pitchFamily="18" charset="0"/>
              </a:rPr>
              <a:pPr eaLnBrk="0" hangingPunct="0"/>
              <a:t>2015/11/25</a:t>
            </a:fld>
            <a:endParaRPr lang="en-US" altLang="zh-CN" sz="1300">
              <a:solidFill>
                <a:srgbClr val="000000"/>
              </a:solidFill>
              <a:latin typeface="Garamond" pitchFamily="18" charset="0"/>
            </a:endParaRPr>
          </a:p>
        </p:txBody>
      </p:sp>
      <p:sp>
        <p:nvSpPr>
          <p:cNvPr id="53253" name="Slide Number Placeholder 4"/>
          <p:cNvSpPr>
            <a:spLocks noGrp="1"/>
          </p:cNvSpPr>
          <p:nvPr>
            <p:ph type="sldNum" sz="quarter" idx="5"/>
          </p:nvPr>
        </p:nvSpPr>
        <p:spPr>
          <a:noFill/>
        </p:spPr>
        <p:txBody>
          <a:bodyPr/>
          <a:lstStyle/>
          <a:p>
            <a:pPr eaLnBrk="0" hangingPunct="0"/>
            <a:fld id="{4312E065-E9FF-4F9E-B046-00DD3CF23FD1}" type="slidenum">
              <a:rPr lang="en-US" altLang="zh-CN" sz="1300">
                <a:solidFill>
                  <a:srgbClr val="000000"/>
                </a:solidFill>
                <a:latin typeface="Garamond" pitchFamily="18" charset="0"/>
              </a:rPr>
              <a:pPr eaLnBrk="0" hangingPunct="0"/>
              <a:t>30</a:t>
            </a:fld>
            <a:endParaRPr lang="en-US" altLang="zh-CN" sz="1300">
              <a:solidFill>
                <a:srgbClr val="000000"/>
              </a:solidFill>
              <a:latin typeface="Garamond"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type="dt" sz="quarter" idx="1"/>
          </p:nvPr>
        </p:nvSpPr>
        <p:spPr>
          <a:noFill/>
        </p:spPr>
        <p:txBody>
          <a:bodyPr/>
          <a:lstStyle/>
          <a:p>
            <a:pPr eaLnBrk="0" hangingPunct="0"/>
            <a:fld id="{F9213DEB-2F51-4016-9783-209601D2BFEE}" type="datetime1">
              <a:rPr lang="zh-CN" altLang="en-US" sz="1300">
                <a:solidFill>
                  <a:srgbClr val="000000"/>
                </a:solidFill>
                <a:latin typeface="Garamond" pitchFamily="18" charset="0"/>
              </a:rPr>
              <a:pPr eaLnBrk="0" hangingPunct="0"/>
              <a:t>2015/11/25</a:t>
            </a:fld>
            <a:endParaRPr lang="en-US" altLang="zh-CN" sz="1300">
              <a:solidFill>
                <a:srgbClr val="000000"/>
              </a:solidFill>
              <a:latin typeface="Garamond" pitchFamily="18" charset="0"/>
            </a:endParaRPr>
          </a:p>
        </p:txBody>
      </p:sp>
      <p:sp>
        <p:nvSpPr>
          <p:cNvPr id="54275" name="Rectangle 7"/>
          <p:cNvSpPr>
            <a:spLocks noGrp="1" noChangeArrowheads="1"/>
          </p:cNvSpPr>
          <p:nvPr>
            <p:ph type="sldNum" sz="quarter" idx="5"/>
          </p:nvPr>
        </p:nvSpPr>
        <p:spPr>
          <a:noFill/>
        </p:spPr>
        <p:txBody>
          <a:bodyPr/>
          <a:lstStyle/>
          <a:p>
            <a:pPr eaLnBrk="0" hangingPunct="0"/>
            <a:fld id="{12FF2076-8E9E-4FA6-AE64-27816D25C85F}" type="slidenum">
              <a:rPr lang="en-US" altLang="zh-CN" sz="1300">
                <a:solidFill>
                  <a:srgbClr val="000000"/>
                </a:solidFill>
                <a:latin typeface="Garamond" pitchFamily="18" charset="0"/>
              </a:rPr>
              <a:pPr eaLnBrk="0" hangingPunct="0"/>
              <a:t>31</a:t>
            </a:fld>
            <a:endParaRPr lang="en-US" altLang="zh-CN" sz="1300">
              <a:solidFill>
                <a:srgbClr val="000000"/>
              </a:solidFill>
              <a:latin typeface="Garamond" pitchFamily="18" charset="0"/>
            </a:endParaRPr>
          </a:p>
        </p:txBody>
      </p:sp>
      <p:sp>
        <p:nvSpPr>
          <p:cNvPr id="54276" name="Rectangle 2"/>
          <p:cNvSpPr>
            <a:spLocks noGrp="1" noRot="1" noChangeAspect="1" noChangeArrowheads="1" noTextEdit="1"/>
          </p:cNvSpPr>
          <p:nvPr>
            <p:ph type="sldImg"/>
          </p:nvPr>
        </p:nvSpPr>
        <p:spPr>
          <a:ln/>
        </p:spPr>
      </p:sp>
      <p:sp>
        <p:nvSpPr>
          <p:cNvPr id="54277" name="Rectangle 3"/>
          <p:cNvSpPr>
            <a:spLocks noGrp="1" noChangeArrowheads="1"/>
          </p:cNvSpPr>
          <p:nvPr>
            <p:ph type="body" idx="1"/>
          </p:nvPr>
        </p:nvSpPr>
        <p:spPr>
          <a:xfrm>
            <a:off x="928688" y="6457950"/>
            <a:ext cx="5241925" cy="2305050"/>
          </a:xfrm>
          <a:noFill/>
          <a:ln/>
        </p:spPr>
        <p:txBody>
          <a:bodyPr/>
          <a:lstStyle/>
          <a:p>
            <a:pPr marL="485775" indent="-485775"/>
            <a:endParaRPr lang="en-US" altLang="zh-CN" sz="340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8CCB54D-EB7D-46B6-849E-740680E24BAE}" type="slidenum">
              <a:rPr lang="en-GB" smtClean="0"/>
              <a:pPr>
                <a:defRPr/>
              </a:pPr>
              <a:t>32</a:t>
            </a:fld>
            <a:endParaRPr lang="en-GB"/>
          </a:p>
        </p:txBody>
      </p:sp>
    </p:spTree>
    <p:extLst>
      <p:ext uri="{BB962C8B-B14F-4D97-AF65-F5344CB8AC3E}">
        <p14:creationId xmlns:p14="http://schemas.microsoft.com/office/powerpoint/2010/main" val="3231103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dt" sz="quarter" idx="1"/>
          </p:nvPr>
        </p:nvSpPr>
        <p:spPr bwMode="auto">
          <a:noFill/>
          <a:ln>
            <a:miter lim="800000"/>
            <a:headEnd/>
            <a:tailEnd/>
          </a:ln>
        </p:spPr>
        <p:txBody>
          <a:bodyPr/>
          <a:lstStyle/>
          <a:p>
            <a:fld id="{629B8E68-660D-443C-98E3-18CABEE2C506}" type="datetime1">
              <a:rPr lang="zh-CN" altLang="en-US">
                <a:solidFill>
                  <a:srgbClr val="000000"/>
                </a:solidFill>
              </a:rPr>
              <a:pPr/>
              <a:t>2015/11/25</a:t>
            </a:fld>
            <a:endParaRPr lang="en-US" altLang="zh-CN">
              <a:solidFill>
                <a:srgbClr val="000000"/>
              </a:solidFill>
            </a:endParaRPr>
          </a:p>
        </p:txBody>
      </p:sp>
      <p:sp>
        <p:nvSpPr>
          <p:cNvPr id="38915" name="Rectangle 7"/>
          <p:cNvSpPr>
            <a:spLocks noGrp="1" noChangeArrowheads="1"/>
          </p:cNvSpPr>
          <p:nvPr>
            <p:ph type="sldNum" sz="quarter" idx="5"/>
          </p:nvPr>
        </p:nvSpPr>
        <p:spPr bwMode="auto">
          <a:noFill/>
          <a:ln>
            <a:miter lim="800000"/>
            <a:headEnd/>
            <a:tailEnd/>
          </a:ln>
        </p:spPr>
        <p:txBody>
          <a:bodyPr/>
          <a:lstStyle/>
          <a:p>
            <a:fld id="{4E92E03B-8802-49C0-8D08-CD1DD27129F0}" type="slidenum">
              <a:rPr lang="en-US" altLang="zh-CN">
                <a:solidFill>
                  <a:srgbClr val="000000"/>
                </a:solidFill>
              </a:rPr>
              <a:pPr/>
              <a:t>4</a:t>
            </a:fld>
            <a:endParaRPr lang="en-US" altLang="zh-CN">
              <a:solidFill>
                <a:srgbClr val="000000"/>
              </a:solidFill>
            </a:endParaRPr>
          </a:p>
        </p:txBody>
      </p:sp>
      <p:sp>
        <p:nvSpPr>
          <p:cNvPr id="38916" name="Rectangle 4098"/>
          <p:cNvSpPr>
            <a:spLocks noGrp="1" noRot="1" noChangeAspect="1" noChangeArrowheads="1" noTextEdit="1"/>
          </p:cNvSpPr>
          <p:nvPr>
            <p:ph type="sldImg"/>
          </p:nvPr>
        </p:nvSpPr>
        <p:spPr bwMode="auto">
          <a:noFill/>
          <a:ln>
            <a:solidFill>
              <a:srgbClr val="000000"/>
            </a:solidFill>
            <a:miter lim="800000"/>
            <a:headEnd/>
            <a:tailEnd/>
          </a:ln>
        </p:spPr>
      </p:sp>
      <p:sp>
        <p:nvSpPr>
          <p:cNvPr id="38917" name="Rectangle 4099"/>
          <p:cNvSpPr>
            <a:spLocks noGrp="1" noChangeArrowheads="1"/>
          </p:cNvSpPr>
          <p:nvPr>
            <p:ph type="body" idx="1"/>
          </p:nvPr>
        </p:nvSpPr>
        <p:spPr bwMode="auto">
          <a:xfrm>
            <a:off x="909638" y="5353050"/>
            <a:ext cx="5241925" cy="3482975"/>
          </a:xfrm>
          <a:noFill/>
        </p:spPr>
        <p:txBody>
          <a:bodyPr wrap="square" numCol="1" anchor="t" anchorCtr="0" compatLnSpc="1">
            <a:prstTxWarp prst="textNoShape">
              <a:avLst/>
            </a:prstTxWarp>
          </a:bodyPr>
          <a:lstStyle/>
          <a:p>
            <a:pPr marL="958850" lvl="1" indent="-477838"/>
            <a:endParaRPr lang="en-US" altLang="zh-CN" sz="34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xfrm>
            <a:off x="709613" y="4860925"/>
            <a:ext cx="5680075" cy="4605338"/>
          </a:xfrm>
          <a:noFill/>
          <a:ln/>
        </p:spPr>
        <p:txBody>
          <a:bodyPr/>
          <a:lstStyle/>
          <a:p>
            <a:endParaRPr lang="en-GB"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8CCB54D-EB7D-46B6-849E-740680E24BAE}" type="slidenum">
              <a:rPr lang="en-GB" smtClean="0"/>
              <a:pPr>
                <a:defRPr/>
              </a:pPr>
              <a:t>6</a:t>
            </a:fld>
            <a:endParaRPr lang="en-GB"/>
          </a:p>
        </p:txBody>
      </p:sp>
    </p:spTree>
    <p:extLst>
      <p:ext uri="{BB962C8B-B14F-4D97-AF65-F5344CB8AC3E}">
        <p14:creationId xmlns:p14="http://schemas.microsoft.com/office/powerpoint/2010/main" val="3795289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8CCB54D-EB7D-46B6-849E-740680E24BAE}" type="slidenum">
              <a:rPr lang="en-GB" smtClean="0"/>
              <a:pPr>
                <a:defRPr/>
              </a:pPr>
              <a:t>7</a:t>
            </a:fld>
            <a:endParaRPr lang="en-GB"/>
          </a:p>
        </p:txBody>
      </p:sp>
    </p:spTree>
    <p:extLst>
      <p:ext uri="{BB962C8B-B14F-4D97-AF65-F5344CB8AC3E}">
        <p14:creationId xmlns:p14="http://schemas.microsoft.com/office/powerpoint/2010/main" val="1688414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8CCB54D-EB7D-46B6-849E-740680E24BAE}" type="slidenum">
              <a:rPr lang="en-GB" smtClean="0"/>
              <a:pPr>
                <a:defRPr/>
              </a:pPr>
              <a:t>8</a:t>
            </a:fld>
            <a:endParaRPr lang="en-GB"/>
          </a:p>
        </p:txBody>
      </p:sp>
    </p:spTree>
    <p:extLst>
      <p:ext uri="{BB962C8B-B14F-4D97-AF65-F5344CB8AC3E}">
        <p14:creationId xmlns:p14="http://schemas.microsoft.com/office/powerpoint/2010/main" val="839753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marL="358775" indent="-358775" eaLnBrk="1" fontAlgn="auto" hangingPunct="1">
              <a:spcBef>
                <a:spcPct val="100000"/>
              </a:spcBef>
              <a:spcAft>
                <a:spcPts val="0"/>
              </a:spcAft>
              <a:buClr>
                <a:schemeClr val="bg2">
                  <a:lumMod val="10000"/>
                </a:schemeClr>
              </a:buClr>
              <a:defRPr/>
            </a:pPr>
            <a:r>
              <a:rPr lang="en-GB" sz="1200" b="1" dirty="0" smtClean="0">
                <a:solidFill>
                  <a:schemeClr val="bg2">
                    <a:lumMod val="10000"/>
                  </a:schemeClr>
                </a:solidFill>
              </a:rPr>
              <a:t>Greek Mythology </a:t>
            </a:r>
            <a:r>
              <a:rPr lang="en-GB" sz="1200" dirty="0" smtClean="0">
                <a:solidFill>
                  <a:schemeClr val="bg2">
                    <a:lumMod val="10000"/>
                  </a:schemeClr>
                </a:solidFill>
              </a:rPr>
              <a:t>Pandora, the first woman, opened the jar and let out a multitude of plagues</a:t>
            </a:r>
            <a:endParaRPr lang="en-GB" sz="1200" b="1" dirty="0" smtClean="0">
              <a:solidFill>
                <a:schemeClr val="bg2">
                  <a:lumMod val="10000"/>
                </a:schemeClr>
              </a:solidFill>
            </a:endParaRPr>
          </a:p>
          <a:p>
            <a:pPr marL="358775" indent="-358775" eaLnBrk="1" fontAlgn="auto" hangingPunct="1">
              <a:spcBef>
                <a:spcPct val="100000"/>
              </a:spcBef>
              <a:spcAft>
                <a:spcPts val="0"/>
              </a:spcAft>
              <a:buClr>
                <a:schemeClr val="bg2">
                  <a:lumMod val="10000"/>
                </a:schemeClr>
              </a:buClr>
              <a:defRPr/>
            </a:pPr>
            <a:r>
              <a:rPr lang="en-GB" sz="1200" b="1" dirty="0" smtClean="0">
                <a:solidFill>
                  <a:schemeClr val="bg2">
                    <a:lumMod val="10000"/>
                  </a:schemeClr>
                </a:solidFill>
              </a:rPr>
              <a:t>Persian Scriptures </a:t>
            </a:r>
            <a:r>
              <a:rPr lang="en-GB" sz="1200" dirty="0" smtClean="0">
                <a:solidFill>
                  <a:schemeClr val="bg2">
                    <a:lumMod val="10000"/>
                  </a:schemeClr>
                </a:solidFill>
              </a:rPr>
              <a:t>The first man and woman, </a:t>
            </a:r>
            <a:r>
              <a:rPr lang="en-GB" sz="1200" dirty="0" err="1" smtClean="0">
                <a:solidFill>
                  <a:schemeClr val="bg2">
                    <a:lumMod val="10000"/>
                  </a:schemeClr>
                </a:solidFill>
              </a:rPr>
              <a:t>Meschia</a:t>
            </a:r>
            <a:r>
              <a:rPr lang="en-GB" sz="1200" dirty="0" smtClean="0">
                <a:solidFill>
                  <a:schemeClr val="bg2">
                    <a:lumMod val="10000"/>
                  </a:schemeClr>
                </a:solidFill>
              </a:rPr>
              <a:t> and </a:t>
            </a:r>
            <a:r>
              <a:rPr lang="en-GB" sz="1200" dirty="0" err="1" smtClean="0">
                <a:solidFill>
                  <a:schemeClr val="bg2">
                    <a:lumMod val="10000"/>
                  </a:schemeClr>
                </a:solidFill>
              </a:rPr>
              <a:t>Mieschiane</a:t>
            </a:r>
            <a:r>
              <a:rPr lang="en-GB" sz="1200" dirty="0" smtClean="0">
                <a:solidFill>
                  <a:schemeClr val="bg2">
                    <a:lumMod val="10000"/>
                  </a:schemeClr>
                </a:solidFill>
              </a:rPr>
              <a:t>, were seduced by </a:t>
            </a:r>
            <a:r>
              <a:rPr lang="en-GB" sz="1200" dirty="0" err="1" smtClean="0">
                <a:solidFill>
                  <a:schemeClr val="bg2">
                    <a:lumMod val="10000"/>
                  </a:schemeClr>
                </a:solidFill>
              </a:rPr>
              <a:t>Ahriman</a:t>
            </a:r>
            <a:r>
              <a:rPr lang="en-GB" sz="1200" dirty="0" smtClean="0">
                <a:solidFill>
                  <a:schemeClr val="bg2">
                    <a:lumMod val="10000"/>
                  </a:schemeClr>
                </a:solidFill>
              </a:rPr>
              <a:t>, in the form of a serpent, and commit the carnal sin which then taints their descendants</a:t>
            </a:r>
            <a:endParaRPr lang="en-GB" sz="1200" b="1" dirty="0" smtClean="0">
              <a:solidFill>
                <a:schemeClr val="bg2">
                  <a:lumMod val="10000"/>
                </a:schemeClr>
              </a:solidFill>
            </a:endParaRPr>
          </a:p>
          <a:p>
            <a:pPr marL="358775" indent="-358775" eaLnBrk="1" fontAlgn="auto" hangingPunct="1">
              <a:spcBef>
                <a:spcPct val="100000"/>
              </a:spcBef>
              <a:spcAft>
                <a:spcPts val="0"/>
              </a:spcAft>
              <a:buClr>
                <a:schemeClr val="bg2">
                  <a:lumMod val="10000"/>
                </a:schemeClr>
              </a:buClr>
              <a:defRPr/>
            </a:pPr>
            <a:r>
              <a:rPr lang="en-GB" sz="1200" b="1" dirty="0" smtClean="0">
                <a:solidFill>
                  <a:schemeClr val="bg2">
                    <a:lumMod val="10000"/>
                  </a:schemeClr>
                </a:solidFill>
              </a:rPr>
              <a:t>The Talmud </a:t>
            </a:r>
            <a:r>
              <a:rPr lang="en-GB" sz="1200" dirty="0" smtClean="0">
                <a:solidFill>
                  <a:schemeClr val="bg2">
                    <a:lumMod val="10000"/>
                  </a:schemeClr>
                </a:solidFill>
              </a:rPr>
              <a:t>What was the wicked serpent contemplating at that time? He thought, ‘I shall go and kill Adam and wed his wife, and I shall be king over the world.’</a:t>
            </a:r>
            <a:endParaRPr lang="en-GB" sz="1200" b="1" dirty="0" smtClean="0">
              <a:solidFill>
                <a:schemeClr val="bg2">
                  <a:lumMod val="10000"/>
                </a:schemeClr>
              </a:solidFill>
            </a:endParaRPr>
          </a:p>
          <a:p>
            <a:pPr marL="358775" indent="-358775" eaLnBrk="1" fontAlgn="auto" hangingPunct="1">
              <a:spcBef>
                <a:spcPct val="100000"/>
              </a:spcBef>
              <a:spcAft>
                <a:spcPts val="0"/>
              </a:spcAft>
              <a:buClr>
                <a:schemeClr val="bg2">
                  <a:lumMod val="10000"/>
                </a:schemeClr>
              </a:buClr>
              <a:defRPr/>
            </a:pPr>
            <a:r>
              <a:rPr lang="en-GB" sz="1200" b="1" dirty="0" smtClean="0">
                <a:solidFill>
                  <a:schemeClr val="bg2">
                    <a:lumMod val="10000"/>
                  </a:schemeClr>
                </a:solidFill>
              </a:rPr>
              <a:t>The Holy Qur’an </a:t>
            </a:r>
            <a:r>
              <a:rPr lang="en-GB" sz="1200" dirty="0" smtClean="0">
                <a:solidFill>
                  <a:schemeClr val="bg2">
                    <a:lumMod val="10000"/>
                  </a:schemeClr>
                </a:solidFill>
              </a:rPr>
              <a:t>O, Children of Adam! Let not Satan seduce you in the same manner as he got your parents out of the Garden, stripping them of their clothing in order to expose their private parts.   </a:t>
            </a:r>
            <a:endParaRPr lang="en-GB" sz="1200" b="1" dirty="0" smtClean="0">
              <a:solidFill>
                <a:schemeClr val="bg2">
                  <a:lumMod val="10000"/>
                </a:schemeClr>
              </a:solidFill>
            </a:endParaRPr>
          </a:p>
          <a:p>
            <a:pPr eaLnBrk="1" hangingPunct="1"/>
            <a:endParaRPr lang="en-US" dirty="0" smtClean="0"/>
          </a:p>
        </p:txBody>
      </p:sp>
      <p:sp>
        <p:nvSpPr>
          <p:cNvPr id="45060" name="Slide Number Placeholder 3"/>
          <p:cNvSpPr>
            <a:spLocks noGrp="1"/>
          </p:cNvSpPr>
          <p:nvPr>
            <p:ph type="sldNum" sz="quarter" idx="5"/>
          </p:nvPr>
        </p:nvSpPr>
        <p:spPr bwMode="auto">
          <a:noFill/>
          <a:ln>
            <a:miter lim="800000"/>
            <a:headEnd/>
            <a:tailEnd/>
          </a:ln>
        </p:spPr>
        <p:txBody>
          <a:bodyPr/>
          <a:lstStyle/>
          <a:p>
            <a:fld id="{E8A193B7-BE40-4DC2-AE65-7795CBCF7031}"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16" name="Rectangle 20"/>
          <p:cNvSpPr>
            <a:spLocks noGrp="1"/>
          </p:cNvSpPr>
          <p:nvPr>
            <p:ph type="ctrTitle"/>
          </p:nvPr>
        </p:nvSpPr>
        <p:spPr>
          <a:xfrm>
            <a:off x="742950" y="990601"/>
            <a:ext cx="8420100" cy="2609850"/>
          </a:xfrm>
        </p:spPr>
        <p:txBody>
          <a:bodyPr>
            <a:noAutofit/>
            <a:sp3d prstMaterial="matte">
              <a:bevelT w="38100" h="38100"/>
              <a:contourClr>
                <a:srgbClr val="FFFFFF"/>
              </a:contourClr>
            </a:sp3d>
          </a:bodyPr>
          <a:lstStyle>
            <a:lvl1pPr algn="ctr">
              <a:defRPr lang="en-US" sz="5800" dirty="0" smtClean="0">
                <a:ln w="9525">
                  <a:noFill/>
                </a:ln>
                <a:effectLst>
                  <a:outerShdw blurRad="50800" dist="38100" dir="8220000" algn="tl" rotWithShape="0">
                    <a:srgbClr val="000000">
                      <a:alpha val="40000"/>
                    </a:srgbClr>
                  </a:outerShdw>
                </a:effectLst>
              </a:defRPr>
            </a:lvl1pPr>
          </a:lstStyle>
          <a:p>
            <a:r>
              <a:rPr lang="de-DE" smtClean="0"/>
              <a:t>Titelmasterformat durch Klicken bearbeiten</a:t>
            </a:r>
            <a:endParaRPr lang="en-US" dirty="0"/>
          </a:p>
        </p:txBody>
      </p:sp>
      <p:sp>
        <p:nvSpPr>
          <p:cNvPr id="24" name="Rectangle 26"/>
          <p:cNvSpPr>
            <a:spLocks noGrp="1"/>
          </p:cNvSpPr>
          <p:nvPr>
            <p:ph type="subTitle" idx="1"/>
          </p:nvPr>
        </p:nvSpPr>
        <p:spPr>
          <a:xfrm>
            <a:off x="1485900" y="3657601"/>
            <a:ext cx="6934200" cy="1967089"/>
          </a:xfrm>
        </p:spPr>
        <p:txBody>
          <a:bodyPr>
            <a:normAutofit/>
          </a:bodyPr>
          <a:lstStyle>
            <a:lvl1pPr marL="0" indent="0" algn="ctr">
              <a:buNone/>
              <a:defRPr lang="en-US" sz="3000" b="0">
                <a:solidFill>
                  <a:schemeClr val="tx2"/>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de-DE" smtClean="0"/>
              <a:t>Formatvorlage des Untertitelmasters durch Klicken bearbeiten</a:t>
            </a:r>
            <a:endParaRPr lang="en-US" dirty="0"/>
          </a:p>
        </p:txBody>
      </p:sp>
      <p:sp>
        <p:nvSpPr>
          <p:cNvPr id="4" name="Rectangle 22"/>
          <p:cNvSpPr>
            <a:spLocks noGrp="1"/>
          </p:cNvSpPr>
          <p:nvPr>
            <p:ph type="dt" sz="half" idx="10"/>
          </p:nvPr>
        </p:nvSpPr>
        <p:spPr/>
        <p:txBody>
          <a:bodyPr/>
          <a:lstStyle>
            <a:lvl1pPr>
              <a:defRPr/>
            </a:lvl1pPr>
          </a:lstStyle>
          <a:p>
            <a:pPr>
              <a:defRPr/>
            </a:pPr>
            <a:fld id="{242FD8F0-F96E-49D4-AE68-AB70CCB460E0}" type="datetimeFigureOut">
              <a:rPr lang="en-US"/>
              <a:pPr>
                <a:defRPr/>
              </a:pPr>
              <a:t>11/25/2015</a:t>
            </a:fld>
            <a:endParaRPr lang="en-GB"/>
          </a:p>
        </p:txBody>
      </p:sp>
      <p:sp>
        <p:nvSpPr>
          <p:cNvPr id="5" name="Rectangle 18"/>
          <p:cNvSpPr>
            <a:spLocks noGrp="1"/>
          </p:cNvSpPr>
          <p:nvPr>
            <p:ph type="ftr" sz="quarter" idx="11"/>
          </p:nvPr>
        </p:nvSpPr>
        <p:spPr/>
        <p:txBody>
          <a:bodyPr/>
          <a:lstStyle>
            <a:lvl1pPr>
              <a:defRPr/>
            </a:lvl1pPr>
          </a:lstStyle>
          <a:p>
            <a:pPr>
              <a:defRPr/>
            </a:pPr>
            <a:endParaRPr lang="en-GB"/>
          </a:p>
        </p:txBody>
      </p:sp>
      <p:sp>
        <p:nvSpPr>
          <p:cNvPr id="6" name="Rectangle 15"/>
          <p:cNvSpPr>
            <a:spLocks noGrp="1"/>
          </p:cNvSpPr>
          <p:nvPr>
            <p:ph type="sldNum" sz="quarter" idx="12"/>
          </p:nvPr>
        </p:nvSpPr>
        <p:spPr/>
        <p:txBody>
          <a:bodyPr/>
          <a:lstStyle>
            <a:lvl1pPr>
              <a:defRPr/>
            </a:lvl1pPr>
          </a:lstStyle>
          <a:p>
            <a:pPr>
              <a:defRPr/>
            </a:pPr>
            <a:fld id="{0C9360E1-4A27-4534-9D99-CB01CBAE8A06}" type="slidenum">
              <a:rPr lang="en-GB"/>
              <a:pPr>
                <a:defRPr/>
              </a:pPr>
              <a:t>‹#›</a:t>
            </a:fld>
            <a:endParaRPr lang="en-GB"/>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Vertical Text Placehold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22"/>
          <p:cNvSpPr>
            <a:spLocks noGrp="1"/>
          </p:cNvSpPr>
          <p:nvPr>
            <p:ph type="dt" sz="half" idx="10"/>
          </p:nvPr>
        </p:nvSpPr>
        <p:spPr/>
        <p:txBody>
          <a:bodyPr/>
          <a:lstStyle>
            <a:lvl1pPr>
              <a:defRPr/>
            </a:lvl1pPr>
          </a:lstStyle>
          <a:p>
            <a:pPr>
              <a:defRPr/>
            </a:pPr>
            <a:fld id="{36FBC5F1-122D-46D8-B929-52733FA662EA}" type="datetimeFigureOut">
              <a:rPr lang="en-US"/>
              <a:pPr>
                <a:defRPr/>
              </a:pPr>
              <a:t>11/25/2015</a:t>
            </a:fld>
            <a:endParaRPr lang="en-GB"/>
          </a:p>
        </p:txBody>
      </p:sp>
      <p:sp>
        <p:nvSpPr>
          <p:cNvPr id="5" name="Rectangle 18"/>
          <p:cNvSpPr>
            <a:spLocks noGrp="1"/>
          </p:cNvSpPr>
          <p:nvPr>
            <p:ph type="ftr" sz="quarter" idx="11"/>
          </p:nvPr>
        </p:nvSpPr>
        <p:spPr/>
        <p:txBody>
          <a:bodyPr/>
          <a:lstStyle>
            <a:lvl1pPr>
              <a:defRPr/>
            </a:lvl1pPr>
          </a:lstStyle>
          <a:p>
            <a:pPr>
              <a:defRPr/>
            </a:pPr>
            <a:endParaRPr lang="en-GB"/>
          </a:p>
        </p:txBody>
      </p:sp>
      <p:sp>
        <p:nvSpPr>
          <p:cNvPr id="6" name="Rectangle 15"/>
          <p:cNvSpPr>
            <a:spLocks noGrp="1"/>
          </p:cNvSpPr>
          <p:nvPr>
            <p:ph type="sldNum" sz="quarter" idx="12"/>
          </p:nvPr>
        </p:nvSpPr>
        <p:spPr/>
        <p:txBody>
          <a:bodyPr/>
          <a:lstStyle>
            <a:lvl1pPr>
              <a:defRPr/>
            </a:lvl1pPr>
          </a:lstStyle>
          <a:p>
            <a:pPr>
              <a:defRPr/>
            </a:pPr>
            <a:fld id="{99F6A2E2-EFA7-4F70-A6E0-F3C18740E467}" type="slidenum">
              <a:rPr lang="en-GB"/>
              <a:pPr>
                <a:defRPr/>
              </a:pPr>
              <a:t>‹#›</a:t>
            </a:fld>
            <a:endParaRPr lang="en-GB"/>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de-DE" smtClean="0"/>
              <a:t>Titelmasterformat durch Klicken bearbeiten</a:t>
            </a:r>
            <a:endParaRPr lang="en-US"/>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22"/>
          <p:cNvSpPr>
            <a:spLocks noGrp="1"/>
          </p:cNvSpPr>
          <p:nvPr>
            <p:ph type="dt" sz="half" idx="10"/>
          </p:nvPr>
        </p:nvSpPr>
        <p:spPr/>
        <p:txBody>
          <a:bodyPr/>
          <a:lstStyle>
            <a:lvl1pPr>
              <a:defRPr/>
            </a:lvl1pPr>
          </a:lstStyle>
          <a:p>
            <a:pPr>
              <a:defRPr/>
            </a:pPr>
            <a:fld id="{9EB818A5-AE53-406C-A486-B47D157DD481}" type="datetimeFigureOut">
              <a:rPr lang="en-US"/>
              <a:pPr>
                <a:defRPr/>
              </a:pPr>
              <a:t>11/25/2015</a:t>
            </a:fld>
            <a:endParaRPr lang="en-GB"/>
          </a:p>
        </p:txBody>
      </p:sp>
      <p:sp>
        <p:nvSpPr>
          <p:cNvPr id="5" name="Rectangle 18"/>
          <p:cNvSpPr>
            <a:spLocks noGrp="1"/>
          </p:cNvSpPr>
          <p:nvPr>
            <p:ph type="ftr" sz="quarter" idx="11"/>
          </p:nvPr>
        </p:nvSpPr>
        <p:spPr/>
        <p:txBody>
          <a:bodyPr/>
          <a:lstStyle>
            <a:lvl1pPr>
              <a:defRPr/>
            </a:lvl1pPr>
          </a:lstStyle>
          <a:p>
            <a:pPr>
              <a:defRPr/>
            </a:pPr>
            <a:endParaRPr lang="en-GB"/>
          </a:p>
        </p:txBody>
      </p:sp>
      <p:sp>
        <p:nvSpPr>
          <p:cNvPr id="6" name="Rectangle 15"/>
          <p:cNvSpPr>
            <a:spLocks noGrp="1"/>
          </p:cNvSpPr>
          <p:nvPr>
            <p:ph type="sldNum" sz="quarter" idx="12"/>
          </p:nvPr>
        </p:nvSpPr>
        <p:spPr/>
        <p:txBody>
          <a:bodyPr/>
          <a:lstStyle>
            <a:lvl1pPr>
              <a:defRPr/>
            </a:lvl1pPr>
          </a:lstStyle>
          <a:p>
            <a:pPr>
              <a:defRPr/>
            </a:pPr>
            <a:fld id="{BAC6785B-FA36-48C7-9646-CA650A5D27BF}" type="slidenum">
              <a:rPr lang="en-GB"/>
              <a:pPr>
                <a:defRPr/>
              </a:pPr>
              <a:t>‹#›</a:t>
            </a:fld>
            <a:endParaRPr lang="en-GB"/>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de-DE" smtClean="0"/>
              <a:t>Titelmasterformat durch Klicken bearbeiten</a:t>
            </a:r>
            <a:endParaRPr lang="en-US"/>
          </a:p>
        </p:txBody>
      </p:sp>
      <p:sp>
        <p:nvSpPr>
          <p:cNvPr id="3" name="Rectangle 3"/>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Rectangle 22"/>
          <p:cNvSpPr>
            <a:spLocks noGrp="1"/>
          </p:cNvSpPr>
          <p:nvPr>
            <p:ph type="dt" sz="half" idx="10"/>
          </p:nvPr>
        </p:nvSpPr>
        <p:spPr/>
        <p:txBody>
          <a:bodyPr/>
          <a:lstStyle>
            <a:lvl1pPr>
              <a:defRPr/>
            </a:lvl1pPr>
          </a:lstStyle>
          <a:p>
            <a:pPr>
              <a:defRPr/>
            </a:pPr>
            <a:fld id="{BC7F9003-D316-4C2F-B14E-D45F32590BAA}" type="datetimeFigureOut">
              <a:rPr lang="en-US"/>
              <a:pPr>
                <a:defRPr/>
              </a:pPr>
              <a:t>11/25/2015</a:t>
            </a:fld>
            <a:endParaRPr lang="en-GB"/>
          </a:p>
        </p:txBody>
      </p:sp>
      <p:sp>
        <p:nvSpPr>
          <p:cNvPr id="5" name="Rectangle 18"/>
          <p:cNvSpPr>
            <a:spLocks noGrp="1"/>
          </p:cNvSpPr>
          <p:nvPr>
            <p:ph type="ftr" sz="quarter" idx="11"/>
          </p:nvPr>
        </p:nvSpPr>
        <p:spPr/>
        <p:txBody>
          <a:bodyPr/>
          <a:lstStyle>
            <a:lvl1pPr>
              <a:defRPr/>
            </a:lvl1pPr>
          </a:lstStyle>
          <a:p>
            <a:pPr>
              <a:defRPr/>
            </a:pPr>
            <a:endParaRPr lang="en-GB"/>
          </a:p>
        </p:txBody>
      </p:sp>
      <p:sp>
        <p:nvSpPr>
          <p:cNvPr id="6" name="Rectangle 15"/>
          <p:cNvSpPr>
            <a:spLocks noGrp="1"/>
          </p:cNvSpPr>
          <p:nvPr>
            <p:ph type="sldNum" sz="quarter" idx="12"/>
          </p:nvPr>
        </p:nvSpPr>
        <p:spPr/>
        <p:txBody>
          <a:bodyPr/>
          <a:lstStyle>
            <a:lvl1pPr>
              <a:defRPr/>
            </a:lvl1pPr>
          </a:lstStyle>
          <a:p>
            <a:pPr>
              <a:defRPr/>
            </a:pPr>
            <a:fld id="{1E5D2F9A-F8A8-4BD3-B806-96A3D6D95867}" type="slidenum">
              <a:rPr lang="en-GB"/>
              <a:pPr>
                <a:defRPr/>
              </a:pPr>
              <a:t>‹#›</a:t>
            </a:fld>
            <a:endParaRPr lang="en-GB"/>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Rectangle 2"/>
          <p:cNvSpPr>
            <a:spLocks noGrp="1"/>
          </p:cNvSpPr>
          <p:nvPr>
            <p:ph type="title"/>
          </p:nvPr>
        </p:nvSpPr>
        <p:spPr>
          <a:xfrm>
            <a:off x="782506" y="2685392"/>
            <a:ext cx="8420100" cy="3112843"/>
          </a:xfrm>
        </p:spPr>
        <p:txBody>
          <a:bodyPr anchor="t"/>
          <a:lstStyle>
            <a:lvl1pPr algn="ctr">
              <a:buNone/>
              <a:defRPr lang="en-US" sz="6000" b="1" dirty="0">
                <a:solidFill>
                  <a:schemeClr val="tx2">
                    <a:shade val="85000"/>
                    <a:satMod val="150000"/>
                  </a:schemeClr>
                </a:solidFill>
              </a:defRPr>
            </a:lvl1pPr>
          </a:lstStyle>
          <a:p>
            <a:r>
              <a:rPr lang="de-DE" smtClean="0"/>
              <a:t>Titelmasterformat durch Klicken bearbeiten</a:t>
            </a:r>
            <a:endParaRPr lang="en-US" dirty="0"/>
          </a:p>
        </p:txBody>
      </p:sp>
      <p:sp>
        <p:nvSpPr>
          <p:cNvPr id="3" name="Rectangle 3"/>
          <p:cNvSpPr>
            <a:spLocks noGrp="1"/>
          </p:cNvSpPr>
          <p:nvPr>
            <p:ph type="body" idx="1"/>
          </p:nvPr>
        </p:nvSpPr>
        <p:spPr>
          <a:xfrm>
            <a:off x="782506" y="1128932"/>
            <a:ext cx="8420100" cy="1509712"/>
          </a:xfrm>
        </p:spPr>
        <p:txBody>
          <a:bodyPr anchor="b">
            <a:normAutofit/>
          </a:bodyPr>
          <a:lstStyle>
            <a:lvl1pPr algn="ctr">
              <a:buNone/>
              <a:defRPr lang="en-US" sz="2400" b="0" smtClean="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de-DE" smtClean="0"/>
              <a:t>Textmasterformate durch Klicken bearbeiten</a:t>
            </a:r>
          </a:p>
        </p:txBody>
      </p:sp>
      <p:sp>
        <p:nvSpPr>
          <p:cNvPr id="4" name="Rectangle 22"/>
          <p:cNvSpPr>
            <a:spLocks noGrp="1"/>
          </p:cNvSpPr>
          <p:nvPr>
            <p:ph type="dt" sz="half" idx="10"/>
          </p:nvPr>
        </p:nvSpPr>
        <p:spPr/>
        <p:txBody>
          <a:bodyPr/>
          <a:lstStyle>
            <a:lvl1pPr>
              <a:defRPr/>
            </a:lvl1pPr>
          </a:lstStyle>
          <a:p>
            <a:pPr>
              <a:defRPr/>
            </a:pPr>
            <a:fld id="{4316D2B1-05EE-4879-9DB7-1E63866C66B7}" type="datetimeFigureOut">
              <a:rPr lang="en-US"/>
              <a:pPr>
                <a:defRPr/>
              </a:pPr>
              <a:t>11/25/2015</a:t>
            </a:fld>
            <a:endParaRPr lang="en-GB"/>
          </a:p>
        </p:txBody>
      </p:sp>
      <p:sp>
        <p:nvSpPr>
          <p:cNvPr id="5" name="Rectangle 18"/>
          <p:cNvSpPr>
            <a:spLocks noGrp="1"/>
          </p:cNvSpPr>
          <p:nvPr>
            <p:ph type="ftr" sz="quarter" idx="11"/>
          </p:nvPr>
        </p:nvSpPr>
        <p:spPr/>
        <p:txBody>
          <a:bodyPr/>
          <a:lstStyle>
            <a:lvl1pPr>
              <a:defRPr/>
            </a:lvl1pPr>
          </a:lstStyle>
          <a:p>
            <a:pPr>
              <a:defRPr/>
            </a:pPr>
            <a:endParaRPr lang="en-GB"/>
          </a:p>
        </p:txBody>
      </p:sp>
      <p:sp>
        <p:nvSpPr>
          <p:cNvPr id="6" name="Rectangle 15"/>
          <p:cNvSpPr>
            <a:spLocks noGrp="1"/>
          </p:cNvSpPr>
          <p:nvPr>
            <p:ph type="sldNum" sz="quarter" idx="12"/>
          </p:nvPr>
        </p:nvSpPr>
        <p:spPr/>
        <p:txBody>
          <a:bodyPr/>
          <a:lstStyle>
            <a:lvl1pPr>
              <a:defRPr/>
            </a:lvl1pPr>
          </a:lstStyle>
          <a:p>
            <a:pPr>
              <a:defRPr/>
            </a:pPr>
            <a:fld id="{B6ED6E59-A279-4CFF-A016-9B59A621AFE3}" type="slidenum">
              <a:rPr lang="en-GB"/>
              <a:pPr>
                <a:defRPr/>
              </a:pPr>
              <a:t>‹#›</a:t>
            </a:fld>
            <a:endParaRPr lang="en-GB"/>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de-DE" smtClean="0"/>
              <a:t>Titelmasterformat durch Klicken bearbeiten</a:t>
            </a:r>
            <a:endParaRPr lang="en-US"/>
          </a:p>
        </p:txBody>
      </p:sp>
      <p:sp>
        <p:nvSpPr>
          <p:cNvPr id="3" name="Rectangle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Rectangle 22"/>
          <p:cNvSpPr>
            <a:spLocks noGrp="1"/>
          </p:cNvSpPr>
          <p:nvPr>
            <p:ph type="dt" sz="half" idx="10"/>
          </p:nvPr>
        </p:nvSpPr>
        <p:spPr/>
        <p:txBody>
          <a:bodyPr/>
          <a:lstStyle>
            <a:lvl1pPr>
              <a:defRPr/>
            </a:lvl1pPr>
          </a:lstStyle>
          <a:p>
            <a:pPr>
              <a:defRPr/>
            </a:pPr>
            <a:fld id="{4D112B47-7969-474F-B293-EC110F7424D7}" type="datetimeFigureOut">
              <a:rPr lang="en-US"/>
              <a:pPr>
                <a:defRPr/>
              </a:pPr>
              <a:t>11/25/2015</a:t>
            </a:fld>
            <a:endParaRPr lang="en-GB"/>
          </a:p>
        </p:txBody>
      </p:sp>
      <p:sp>
        <p:nvSpPr>
          <p:cNvPr id="6" name="Rectangle 18"/>
          <p:cNvSpPr>
            <a:spLocks noGrp="1"/>
          </p:cNvSpPr>
          <p:nvPr>
            <p:ph type="ftr" sz="quarter" idx="11"/>
          </p:nvPr>
        </p:nvSpPr>
        <p:spPr/>
        <p:txBody>
          <a:bodyPr/>
          <a:lstStyle>
            <a:lvl1pPr>
              <a:defRPr/>
            </a:lvl1pPr>
          </a:lstStyle>
          <a:p>
            <a:pPr>
              <a:defRPr/>
            </a:pPr>
            <a:endParaRPr lang="en-GB"/>
          </a:p>
        </p:txBody>
      </p:sp>
      <p:sp>
        <p:nvSpPr>
          <p:cNvPr id="7" name="Rectangle 15"/>
          <p:cNvSpPr>
            <a:spLocks noGrp="1"/>
          </p:cNvSpPr>
          <p:nvPr>
            <p:ph type="sldNum" sz="quarter" idx="12"/>
          </p:nvPr>
        </p:nvSpPr>
        <p:spPr/>
        <p:txBody>
          <a:bodyPr/>
          <a:lstStyle>
            <a:lvl1pPr>
              <a:defRPr/>
            </a:lvl1pPr>
          </a:lstStyle>
          <a:p>
            <a:pPr>
              <a:defRPr/>
            </a:pPr>
            <a:fld id="{9B77F9A3-142A-4888-8B32-9E4B41EB1AB1}" type="slidenum">
              <a:rPr lang="en-GB"/>
              <a:pPr>
                <a:defRPr/>
              </a:pPr>
              <a:t>‹#›</a:t>
            </a:fld>
            <a:endParaRPr lang="en-GB"/>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lgn="l">
              <a:defRPr/>
            </a:lvl1pPr>
          </a:lstStyle>
          <a:p>
            <a:r>
              <a:rPr lang="de-DE" smtClean="0"/>
              <a:t>Titelmasterformat durch Klicken bearbeiten</a:t>
            </a:r>
            <a:endParaRPr lang="en-US"/>
          </a:p>
        </p:txBody>
      </p:sp>
      <p:sp>
        <p:nvSpPr>
          <p:cNvPr id="3" name="Rectangle 2"/>
          <p:cNvSpPr>
            <a:spLocks noGrp="1"/>
          </p:cNvSpPr>
          <p:nvPr>
            <p:ph type="body" idx="1"/>
          </p:nvPr>
        </p:nvSpPr>
        <p:spPr>
          <a:xfrm>
            <a:off x="495300" y="1535113"/>
            <a:ext cx="4376870"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Rectangle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Rectangle 4"/>
          <p:cNvSpPr>
            <a:spLocks noGrp="1"/>
          </p:cNvSpPr>
          <p:nvPr>
            <p:ph type="body" sz="quarter" idx="3"/>
          </p:nvPr>
        </p:nvSpPr>
        <p:spPr>
          <a:xfrm>
            <a:off x="5032111" y="1535113"/>
            <a:ext cx="4378590"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Rectangle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Rectangle 22"/>
          <p:cNvSpPr>
            <a:spLocks noGrp="1"/>
          </p:cNvSpPr>
          <p:nvPr>
            <p:ph type="dt" sz="half" idx="10"/>
          </p:nvPr>
        </p:nvSpPr>
        <p:spPr/>
        <p:txBody>
          <a:bodyPr/>
          <a:lstStyle>
            <a:lvl1pPr>
              <a:defRPr/>
            </a:lvl1pPr>
          </a:lstStyle>
          <a:p>
            <a:pPr>
              <a:defRPr/>
            </a:pPr>
            <a:fld id="{2A09FAD3-EE26-4BF3-A5A2-8224B07C45C1}" type="datetimeFigureOut">
              <a:rPr lang="en-US"/>
              <a:pPr>
                <a:defRPr/>
              </a:pPr>
              <a:t>11/25/2015</a:t>
            </a:fld>
            <a:endParaRPr lang="en-GB"/>
          </a:p>
        </p:txBody>
      </p:sp>
      <p:sp>
        <p:nvSpPr>
          <p:cNvPr id="8" name="Rectangle 18"/>
          <p:cNvSpPr>
            <a:spLocks noGrp="1"/>
          </p:cNvSpPr>
          <p:nvPr>
            <p:ph type="ftr" sz="quarter" idx="11"/>
          </p:nvPr>
        </p:nvSpPr>
        <p:spPr/>
        <p:txBody>
          <a:bodyPr/>
          <a:lstStyle>
            <a:lvl1pPr>
              <a:defRPr/>
            </a:lvl1pPr>
          </a:lstStyle>
          <a:p>
            <a:pPr>
              <a:defRPr/>
            </a:pPr>
            <a:endParaRPr lang="en-GB"/>
          </a:p>
        </p:txBody>
      </p:sp>
      <p:sp>
        <p:nvSpPr>
          <p:cNvPr id="9" name="Rectangle 15"/>
          <p:cNvSpPr>
            <a:spLocks noGrp="1"/>
          </p:cNvSpPr>
          <p:nvPr>
            <p:ph type="sldNum" sz="quarter" idx="12"/>
          </p:nvPr>
        </p:nvSpPr>
        <p:spPr/>
        <p:txBody>
          <a:bodyPr/>
          <a:lstStyle>
            <a:lvl1pPr>
              <a:defRPr/>
            </a:lvl1pPr>
          </a:lstStyle>
          <a:p>
            <a:pPr>
              <a:defRPr/>
            </a:pPr>
            <a:fld id="{5F5CEA41-4027-4F1F-B1D6-08058C92D2AB}" type="slidenum">
              <a:rPr lang="en-GB"/>
              <a:pPr>
                <a:defRPr/>
              </a:pPr>
              <a:t>‹#›</a:t>
            </a:fld>
            <a:endParaRPr lang="en-GB"/>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lang="en-US"/>
            </a:lvl1pPr>
          </a:lstStyle>
          <a:p>
            <a:r>
              <a:rPr lang="de-DE" smtClean="0"/>
              <a:t>Titelmasterformat durch Klicken bearbeiten</a:t>
            </a:r>
            <a:endParaRPr lang="en-US"/>
          </a:p>
        </p:txBody>
      </p:sp>
      <p:sp>
        <p:nvSpPr>
          <p:cNvPr id="3" name="Rectangle 22"/>
          <p:cNvSpPr>
            <a:spLocks noGrp="1"/>
          </p:cNvSpPr>
          <p:nvPr>
            <p:ph type="dt" sz="half" idx="10"/>
          </p:nvPr>
        </p:nvSpPr>
        <p:spPr/>
        <p:txBody>
          <a:bodyPr/>
          <a:lstStyle>
            <a:lvl1pPr>
              <a:defRPr/>
            </a:lvl1pPr>
          </a:lstStyle>
          <a:p>
            <a:pPr>
              <a:defRPr/>
            </a:pPr>
            <a:fld id="{90A22231-E63E-473C-8AC1-BDA1BCC59F79}" type="datetimeFigureOut">
              <a:rPr lang="en-US"/>
              <a:pPr>
                <a:defRPr/>
              </a:pPr>
              <a:t>11/25/2015</a:t>
            </a:fld>
            <a:endParaRPr lang="en-GB"/>
          </a:p>
        </p:txBody>
      </p:sp>
      <p:sp>
        <p:nvSpPr>
          <p:cNvPr id="4" name="Rectangle 18"/>
          <p:cNvSpPr>
            <a:spLocks noGrp="1"/>
          </p:cNvSpPr>
          <p:nvPr>
            <p:ph type="ftr" sz="quarter" idx="11"/>
          </p:nvPr>
        </p:nvSpPr>
        <p:spPr/>
        <p:txBody>
          <a:bodyPr/>
          <a:lstStyle>
            <a:lvl1pPr>
              <a:defRPr/>
            </a:lvl1pPr>
          </a:lstStyle>
          <a:p>
            <a:pPr>
              <a:defRPr/>
            </a:pPr>
            <a:endParaRPr lang="en-GB"/>
          </a:p>
        </p:txBody>
      </p:sp>
      <p:sp>
        <p:nvSpPr>
          <p:cNvPr id="5" name="Rectangle 15"/>
          <p:cNvSpPr>
            <a:spLocks noGrp="1"/>
          </p:cNvSpPr>
          <p:nvPr>
            <p:ph type="sldNum" sz="quarter" idx="12"/>
          </p:nvPr>
        </p:nvSpPr>
        <p:spPr/>
        <p:txBody>
          <a:bodyPr/>
          <a:lstStyle>
            <a:lvl1pPr>
              <a:defRPr/>
            </a:lvl1pPr>
          </a:lstStyle>
          <a:p>
            <a:pPr>
              <a:defRPr/>
            </a:pPr>
            <a:fld id="{3068F3AA-9B28-40D2-AA3C-0D4121A27446}" type="slidenum">
              <a:rPr lang="en-GB"/>
              <a:pPr>
                <a:defRPr/>
              </a:pPr>
              <a:t>‹#›</a:t>
            </a:fld>
            <a:endParaRPr lang="en-GB"/>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22"/>
          <p:cNvSpPr>
            <a:spLocks noGrp="1"/>
          </p:cNvSpPr>
          <p:nvPr>
            <p:ph type="dt" sz="half" idx="10"/>
          </p:nvPr>
        </p:nvSpPr>
        <p:spPr/>
        <p:txBody>
          <a:bodyPr/>
          <a:lstStyle>
            <a:lvl1pPr>
              <a:defRPr/>
            </a:lvl1pPr>
          </a:lstStyle>
          <a:p>
            <a:pPr>
              <a:defRPr/>
            </a:pPr>
            <a:fld id="{A242F175-0559-4134-9C96-451A95793DBC}" type="datetimeFigureOut">
              <a:rPr lang="en-US"/>
              <a:pPr>
                <a:defRPr/>
              </a:pPr>
              <a:t>11/25/2015</a:t>
            </a:fld>
            <a:endParaRPr lang="en-GB"/>
          </a:p>
        </p:txBody>
      </p:sp>
      <p:sp>
        <p:nvSpPr>
          <p:cNvPr id="3" name="Rectangle 18"/>
          <p:cNvSpPr>
            <a:spLocks noGrp="1"/>
          </p:cNvSpPr>
          <p:nvPr>
            <p:ph type="ftr" sz="quarter" idx="11"/>
          </p:nvPr>
        </p:nvSpPr>
        <p:spPr/>
        <p:txBody>
          <a:bodyPr/>
          <a:lstStyle>
            <a:lvl1pPr>
              <a:defRPr/>
            </a:lvl1pPr>
          </a:lstStyle>
          <a:p>
            <a:pPr>
              <a:defRPr/>
            </a:pPr>
            <a:endParaRPr lang="en-GB"/>
          </a:p>
        </p:txBody>
      </p:sp>
      <p:sp>
        <p:nvSpPr>
          <p:cNvPr id="4" name="Rectangle 15"/>
          <p:cNvSpPr>
            <a:spLocks noGrp="1"/>
          </p:cNvSpPr>
          <p:nvPr>
            <p:ph type="sldNum" sz="quarter" idx="12"/>
          </p:nvPr>
        </p:nvSpPr>
        <p:spPr/>
        <p:txBody>
          <a:bodyPr/>
          <a:lstStyle>
            <a:lvl1pPr>
              <a:defRPr/>
            </a:lvl1pPr>
          </a:lstStyle>
          <a:p>
            <a:pPr>
              <a:defRPr/>
            </a:pPr>
            <a:fld id="{73FCFC75-91FF-4810-A453-F7984D8F6607}" type="slidenum">
              <a:rPr lang="en-GB"/>
              <a:pPr>
                <a:defRPr/>
              </a:pPr>
              <a:t>‹#›</a:t>
            </a:fld>
            <a:endParaRPr lang="en-GB"/>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Rectangle 1"/>
          <p:cNvSpPr>
            <a:spLocks noGrp="1"/>
          </p:cNvSpPr>
          <p:nvPr>
            <p:ph type="title"/>
          </p:nvPr>
        </p:nvSpPr>
        <p:spPr>
          <a:xfrm>
            <a:off x="495300" y="273050"/>
            <a:ext cx="3259006" cy="1162050"/>
          </a:xfrm>
        </p:spPr>
        <p:txBody>
          <a:bodyPr/>
          <a:lstStyle>
            <a:lvl1pPr algn="ctr">
              <a:defRPr sz="2400" b="1">
                <a:solidFill>
                  <a:schemeClr val="tx2"/>
                </a:solidFill>
                <a:effectLst>
                  <a:outerShdw blurRad="38100" dist="25400" dir="8220000" algn="tr" rotWithShape="0">
                    <a:prstClr val="black">
                      <a:alpha val="35000"/>
                    </a:prstClr>
                  </a:outerShdw>
                </a:effectLst>
              </a:defRPr>
            </a:lvl1pPr>
          </a:lstStyle>
          <a:p>
            <a:r>
              <a:rPr lang="de-DE" smtClean="0"/>
              <a:t>Titelmasterformat durch Klicken bearbeiten</a:t>
            </a:r>
            <a:endParaRPr lang="en-US"/>
          </a:p>
        </p:txBody>
      </p:sp>
      <p:sp>
        <p:nvSpPr>
          <p:cNvPr id="3" name="Rectangle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3"/>
          <p:cNvSpPr>
            <a:spLocks noGrp="1"/>
          </p:cNvSpPr>
          <p:nvPr>
            <p:ph type="body" sz="half" idx="2"/>
          </p:nvPr>
        </p:nvSpPr>
        <p:spPr>
          <a:xfrm>
            <a:off x="495300" y="1435101"/>
            <a:ext cx="3259006" cy="4691063"/>
          </a:xfrm>
        </p:spPr>
        <p:txBody>
          <a:bodyPr/>
          <a:lstStyle>
            <a:lvl1pPr marL="0" indent="0" algn="ctr">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22"/>
          <p:cNvSpPr>
            <a:spLocks noGrp="1"/>
          </p:cNvSpPr>
          <p:nvPr>
            <p:ph type="dt" sz="half" idx="10"/>
          </p:nvPr>
        </p:nvSpPr>
        <p:spPr/>
        <p:txBody>
          <a:bodyPr/>
          <a:lstStyle>
            <a:lvl1pPr>
              <a:defRPr/>
            </a:lvl1pPr>
          </a:lstStyle>
          <a:p>
            <a:pPr>
              <a:defRPr/>
            </a:pPr>
            <a:fld id="{636A5D27-5D45-4F7C-B770-A604A3B1C33D}" type="datetimeFigureOut">
              <a:rPr lang="en-US"/>
              <a:pPr>
                <a:defRPr/>
              </a:pPr>
              <a:t>11/25/2015</a:t>
            </a:fld>
            <a:endParaRPr lang="en-GB"/>
          </a:p>
        </p:txBody>
      </p:sp>
      <p:sp>
        <p:nvSpPr>
          <p:cNvPr id="6" name="Rectangle 18"/>
          <p:cNvSpPr>
            <a:spLocks noGrp="1"/>
          </p:cNvSpPr>
          <p:nvPr>
            <p:ph type="ftr" sz="quarter" idx="11"/>
          </p:nvPr>
        </p:nvSpPr>
        <p:spPr/>
        <p:txBody>
          <a:bodyPr/>
          <a:lstStyle>
            <a:lvl1pPr>
              <a:defRPr/>
            </a:lvl1pPr>
          </a:lstStyle>
          <a:p>
            <a:pPr>
              <a:defRPr/>
            </a:pPr>
            <a:endParaRPr lang="en-GB"/>
          </a:p>
        </p:txBody>
      </p:sp>
      <p:sp>
        <p:nvSpPr>
          <p:cNvPr id="7" name="Rectangle 15"/>
          <p:cNvSpPr>
            <a:spLocks noGrp="1"/>
          </p:cNvSpPr>
          <p:nvPr>
            <p:ph type="sldNum" sz="quarter" idx="12"/>
          </p:nvPr>
        </p:nvSpPr>
        <p:spPr/>
        <p:txBody>
          <a:bodyPr/>
          <a:lstStyle>
            <a:lvl1pPr>
              <a:defRPr/>
            </a:lvl1pPr>
          </a:lstStyle>
          <a:p>
            <a:pPr>
              <a:defRPr/>
            </a:pPr>
            <a:fld id="{29F0F162-1F3D-4BB6-8F35-A21CA8549846}" type="slidenum">
              <a:rPr lang="en-GB"/>
              <a:pPr>
                <a:defRPr/>
              </a:pPr>
              <a:t>‹#›</a:t>
            </a:fld>
            <a:endParaRPr lang="en-GB"/>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5" name="Rectangle 4"/>
          <p:cNvSpPr/>
          <p:nvPr/>
        </p:nvSpPr>
        <p:spPr>
          <a:xfrm>
            <a:off x="788988" y="1062038"/>
            <a:ext cx="4981575" cy="3978275"/>
          </a:xfrm>
          <a:prstGeom prst="rect">
            <a:avLst/>
          </a:prstGeom>
          <a:solidFill>
            <a:schemeClr val="tx2">
              <a:shade val="15000"/>
            </a:schemeClr>
          </a:solidFill>
          <a:ln w="63500">
            <a:noFill/>
            <a:miter lim="800000"/>
          </a:ln>
          <a:effectLst>
            <a:outerShdw blurRad="63500" dist="25400" dir="7200000" algn="t" rotWithShape="0">
              <a:prstClr val="black">
                <a:alpha val="45000"/>
              </a:prstClr>
            </a:outerShdw>
          </a:effectLst>
        </p:spPr>
        <p:style>
          <a:lnRef idx="3">
            <a:schemeClr val="lt1"/>
          </a:lnRef>
          <a:fillRef idx="1">
            <a:schemeClr val="accent6"/>
          </a:fillRef>
          <a:effectRef idx="1">
            <a:schemeClr val="accent6"/>
          </a:effectRef>
          <a:fontRef idx="minor">
            <a:schemeClr val="lt1"/>
          </a:fontRef>
        </p:style>
        <p:txBody>
          <a:bodyPr lIns="45720" rIns="45720" anchor="ctr">
            <a:normAutofit/>
          </a:bodyPr>
          <a:lstStyle/>
          <a:p>
            <a:pPr indent="-274320">
              <a:buClr>
                <a:schemeClr val="accent1"/>
              </a:buClr>
              <a:buSzPct val="80000"/>
              <a:buFont typeface="Wingdings 2" pitchFamily="18" charset="2"/>
              <a:buNone/>
              <a:defRPr/>
            </a:pPr>
            <a:endParaRPr lang="en-US" sz="2000"/>
          </a:p>
        </p:txBody>
      </p:sp>
      <p:sp>
        <p:nvSpPr>
          <p:cNvPr id="2" name="Rectangle 2"/>
          <p:cNvSpPr>
            <a:spLocks noGrp="1"/>
          </p:cNvSpPr>
          <p:nvPr>
            <p:ph type="title"/>
          </p:nvPr>
        </p:nvSpPr>
        <p:spPr>
          <a:xfrm>
            <a:off x="5974081" y="4343400"/>
            <a:ext cx="3302000" cy="709858"/>
          </a:xfrm>
        </p:spPr>
        <p:txBody>
          <a:bodyPr anchor="t">
            <a:noAutofit/>
          </a:bodyPr>
          <a:lstStyle>
            <a:lvl1pPr algn="l">
              <a:buNone/>
              <a:defRPr sz="2200" b="1">
                <a:solidFill>
                  <a:schemeClr val="tx2"/>
                </a:solidFill>
                <a:effectLst>
                  <a:outerShdw blurRad="38100" dist="25400" dir="8220000" algn="tr" rotWithShape="0">
                    <a:prstClr val="black">
                      <a:alpha val="35000"/>
                    </a:prstClr>
                  </a:outerShdw>
                </a:effectLst>
              </a:defRPr>
            </a:lvl1pPr>
          </a:lstStyle>
          <a:p>
            <a:r>
              <a:rPr lang="de-DE" smtClean="0"/>
              <a:t>Titelmasterformat durch Klicken bearbeiten</a:t>
            </a:r>
            <a:endParaRPr lang="en-US" dirty="0"/>
          </a:p>
        </p:txBody>
      </p:sp>
      <p:sp>
        <p:nvSpPr>
          <p:cNvPr id="3" name="Rectangle 3"/>
          <p:cNvSpPr>
            <a:spLocks noGrp="1"/>
          </p:cNvSpPr>
          <p:nvPr>
            <p:ph type="pic" idx="1"/>
          </p:nvPr>
        </p:nvSpPr>
        <p:spPr>
          <a:xfrm>
            <a:off x="801283" y="1222657"/>
            <a:ext cx="4956901" cy="3657600"/>
          </a:xfrm>
          <a:solidFill>
            <a:schemeClr val="tx2">
              <a:shade val="75000"/>
            </a:schemeClr>
          </a:solidFill>
          <a:ln w="63500">
            <a:noFill/>
            <a:miter lim="800000"/>
          </a:ln>
          <a:effectLst/>
        </p:spPr>
        <p:style>
          <a:lnRef idx="3">
            <a:schemeClr val="lt1"/>
          </a:lnRef>
          <a:fillRef idx="1">
            <a:schemeClr val="accent6"/>
          </a:fillRef>
          <a:effectRef idx="1">
            <a:schemeClr val="accent6"/>
          </a:effectRef>
          <a:fontRef idx="minor">
            <a:schemeClr val="lt1"/>
          </a:fontRef>
        </p:style>
        <p:txBody>
          <a:bodyPr>
            <a:normAutofit/>
          </a:bodyPr>
          <a:lstStyle>
            <a:lvl1pPr>
              <a:buNone/>
              <a:defRPr sz="3200"/>
            </a:lvl1pPr>
          </a:lstStyle>
          <a:p>
            <a:pPr lvl="0"/>
            <a:r>
              <a:rPr lang="de-DE" noProof="0" smtClean="0"/>
              <a:t>Bild durch Klicken auf Symbol hinzufügen</a:t>
            </a:r>
            <a:endParaRPr lang="en-US" noProof="0" dirty="0"/>
          </a:p>
        </p:txBody>
      </p:sp>
      <p:sp>
        <p:nvSpPr>
          <p:cNvPr id="4" name="Rectangle 4"/>
          <p:cNvSpPr>
            <a:spLocks noGrp="1"/>
          </p:cNvSpPr>
          <p:nvPr>
            <p:ph type="body" sz="half" idx="2"/>
          </p:nvPr>
        </p:nvSpPr>
        <p:spPr>
          <a:xfrm>
            <a:off x="5974081" y="1371600"/>
            <a:ext cx="3298698" cy="2930086"/>
          </a:xfrm>
        </p:spPr>
        <p:txBody>
          <a:bodyPr bIns="0" anchor="b">
            <a:normAutofit/>
          </a:bodyPr>
          <a:lstStyle>
            <a:lvl1pPr marL="0" marR="0" indent="0" algn="l">
              <a:buFontTx/>
              <a:buNone/>
              <a:defRPr sz="1300">
                <a:solidFill>
                  <a:schemeClr val="tx1">
                    <a:tint val="95000"/>
                  </a:schemeClr>
                </a:solidFill>
              </a:defRPr>
            </a:lvl1pPr>
            <a:lvl2pPr marL="460375" marR="0" indent="-112713">
              <a:buFontTx/>
              <a:buNone/>
              <a:defRPr sz="1200"/>
            </a:lvl2pPr>
            <a:lvl3pPr marL="914400" marR="0" indent="-117475">
              <a:buFontTx/>
              <a:buNone/>
              <a:defRPr sz="1000"/>
            </a:lvl3pPr>
            <a:lvl4pPr marL="1316038" marR="0" indent="-112713">
              <a:buFontTx/>
              <a:buNone/>
              <a:defRPr sz="900"/>
            </a:lvl4pPr>
            <a:lvl5pPr marL="1711325" marR="0" indent="-117475">
              <a:buFontTx/>
              <a:buNone/>
              <a:defRPr sz="900"/>
            </a:lvl5pPr>
          </a:lstStyle>
          <a:p>
            <a:pPr lvl="0"/>
            <a:r>
              <a:rPr lang="de-DE" smtClean="0"/>
              <a:t>Textmasterformate durch Klicken bearbeiten</a:t>
            </a:r>
          </a:p>
        </p:txBody>
      </p:sp>
      <p:sp>
        <p:nvSpPr>
          <p:cNvPr id="6" name="Rectangle 5"/>
          <p:cNvSpPr>
            <a:spLocks noGrp="1"/>
          </p:cNvSpPr>
          <p:nvPr>
            <p:ph type="dt" sz="half" idx="10"/>
          </p:nvPr>
        </p:nvSpPr>
        <p:spPr/>
        <p:txBody>
          <a:bodyPr/>
          <a:lstStyle>
            <a:lvl1pPr>
              <a:defRPr/>
            </a:lvl1pPr>
          </a:lstStyle>
          <a:p>
            <a:pPr>
              <a:defRPr/>
            </a:pPr>
            <a:fld id="{55048813-285F-4AF8-8ACA-C865F1629011}" type="datetimeFigureOut">
              <a:rPr lang="en-US"/>
              <a:pPr>
                <a:defRPr/>
              </a:pPr>
              <a:t>11/25/2015</a:t>
            </a:fld>
            <a:endParaRPr lang="en-GB"/>
          </a:p>
        </p:txBody>
      </p:sp>
      <p:sp>
        <p:nvSpPr>
          <p:cNvPr id="7" name="Rectangle 6"/>
          <p:cNvSpPr>
            <a:spLocks noGrp="1"/>
          </p:cNvSpPr>
          <p:nvPr>
            <p:ph type="ftr" sz="quarter" idx="11"/>
          </p:nvPr>
        </p:nvSpPr>
        <p:spPr/>
        <p:txBody>
          <a:bodyPr/>
          <a:lstStyle>
            <a:lvl1pPr>
              <a:defRPr/>
            </a:lvl1pPr>
          </a:lstStyle>
          <a:p>
            <a:pPr>
              <a:defRPr/>
            </a:pPr>
            <a:endParaRPr lang="en-GB"/>
          </a:p>
        </p:txBody>
      </p:sp>
      <p:sp>
        <p:nvSpPr>
          <p:cNvPr id="8" name="Rectangle 7"/>
          <p:cNvSpPr>
            <a:spLocks noGrp="1"/>
          </p:cNvSpPr>
          <p:nvPr>
            <p:ph type="sldNum" sz="quarter" idx="12"/>
          </p:nvPr>
        </p:nvSpPr>
        <p:spPr/>
        <p:txBody>
          <a:bodyPr/>
          <a:lstStyle>
            <a:lvl1pPr>
              <a:defRPr/>
            </a:lvl1pPr>
          </a:lstStyle>
          <a:p>
            <a:pPr>
              <a:defRPr/>
            </a:pPr>
            <a:fld id="{A1DD601B-FC62-43E4-A169-A263845ADC6F}" type="slidenum">
              <a:rPr lang="en-GB"/>
              <a:pPr>
                <a:defRPr/>
              </a:pPr>
              <a:t>‹#›</a:t>
            </a:fld>
            <a:endParaRPr lang="en-GB"/>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Rectangle 10"/>
          <p:cNvSpPr>
            <a:spLocks noGrp="1"/>
          </p:cNvSpPr>
          <p:nvPr>
            <p:ph type="title"/>
          </p:nvPr>
        </p:nvSpPr>
        <p:spPr>
          <a:xfrm>
            <a:off x="495300" y="304800"/>
            <a:ext cx="8915400" cy="1143000"/>
          </a:xfrm>
          <a:prstGeom prst="rect">
            <a:avLst/>
          </a:prstGeom>
        </p:spPr>
        <p:txBody>
          <a:bodyPr anchor="b" anchorCtr="0">
            <a:normAutofit/>
            <a:scene3d>
              <a:camera prst="orthographicFront"/>
              <a:lightRig rig="soft" dir="t">
                <a:rot lat="0" lon="0" rev="2100000"/>
              </a:lightRig>
            </a:scene3d>
            <a:sp3d prstMaterial="matte">
              <a:bevelT w="38100" h="38100"/>
            </a:sp3d>
          </a:bodyPr>
          <a:lstStyle/>
          <a:p>
            <a:r>
              <a:rPr lang="de-DE" smtClean="0"/>
              <a:t>Titelmasterformat durch Klicken bearbeiten</a:t>
            </a:r>
            <a:endParaRPr lang="en-US" dirty="0"/>
          </a:p>
        </p:txBody>
      </p:sp>
      <p:sp>
        <p:nvSpPr>
          <p:cNvPr id="2051" name="Rectangle 11"/>
          <p:cNvSpPr>
            <a:spLocks noGrp="1"/>
          </p:cNvSpPr>
          <p:nvPr>
            <p:ph type="body" idx="1"/>
          </p:nvPr>
        </p:nvSpPr>
        <p:spPr bwMode="auto">
          <a:xfrm>
            <a:off x="495300" y="1600200"/>
            <a:ext cx="8915400" cy="4525963"/>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smtClean="0"/>
          </a:p>
        </p:txBody>
      </p:sp>
      <p:sp>
        <p:nvSpPr>
          <p:cNvPr id="27" name="Rectangle 22"/>
          <p:cNvSpPr>
            <a:spLocks noGrp="1"/>
          </p:cNvSpPr>
          <p:nvPr>
            <p:ph type="dt" sz="half" idx="2"/>
          </p:nvPr>
        </p:nvSpPr>
        <p:spPr>
          <a:xfrm>
            <a:off x="495300" y="6245225"/>
            <a:ext cx="2311400" cy="476250"/>
          </a:xfrm>
          <a:prstGeom prst="rect">
            <a:avLst/>
          </a:prstGeom>
        </p:spPr>
        <p:txBody>
          <a:bodyPr anchor="b" anchorCtr="0"/>
          <a:lstStyle>
            <a:lvl1pPr>
              <a:defRPr lang="en-US" sz="1200">
                <a:solidFill>
                  <a:schemeClr val="tx2"/>
                </a:solidFill>
                <a:latin typeface="+mn-lt"/>
                <a:ea typeface="+mn-lt"/>
                <a:cs typeface="+mn-lt"/>
              </a:defRPr>
            </a:lvl1pPr>
          </a:lstStyle>
          <a:p>
            <a:pPr>
              <a:defRPr/>
            </a:pPr>
            <a:fld id="{FABBDCEE-83D4-419D-B767-8FBB7FCAB20B}" type="datetimeFigureOut">
              <a:rPr lang="en-US"/>
              <a:pPr>
                <a:defRPr/>
              </a:pPr>
              <a:t>11/25/2015</a:t>
            </a:fld>
            <a:endParaRPr lang="en-GB"/>
          </a:p>
        </p:txBody>
      </p:sp>
      <p:sp>
        <p:nvSpPr>
          <p:cNvPr id="18" name="Rectangle 18"/>
          <p:cNvSpPr>
            <a:spLocks noGrp="1"/>
          </p:cNvSpPr>
          <p:nvPr>
            <p:ph type="ftr" sz="quarter" idx="3"/>
          </p:nvPr>
        </p:nvSpPr>
        <p:spPr>
          <a:xfrm>
            <a:off x="3384550" y="6245225"/>
            <a:ext cx="3136900" cy="476250"/>
          </a:xfrm>
          <a:prstGeom prst="rect">
            <a:avLst/>
          </a:prstGeom>
        </p:spPr>
        <p:txBody>
          <a:bodyPr anchor="b" anchorCtr="0"/>
          <a:lstStyle>
            <a:lvl1pPr algn="ctr">
              <a:defRPr lang="en-US" sz="1200">
                <a:solidFill>
                  <a:schemeClr val="tx2"/>
                </a:solidFill>
                <a:latin typeface="+mn-lt"/>
                <a:ea typeface="+mn-lt"/>
                <a:cs typeface="+mn-lt"/>
              </a:defRPr>
            </a:lvl1pPr>
          </a:lstStyle>
          <a:p>
            <a:pPr>
              <a:defRPr/>
            </a:pPr>
            <a:endParaRPr lang="en-GB"/>
          </a:p>
        </p:txBody>
      </p:sp>
      <p:sp>
        <p:nvSpPr>
          <p:cNvPr id="13" name="Rectangle 15"/>
          <p:cNvSpPr>
            <a:spLocks noGrp="1"/>
          </p:cNvSpPr>
          <p:nvPr>
            <p:ph type="sldNum" sz="quarter" idx="4"/>
          </p:nvPr>
        </p:nvSpPr>
        <p:spPr>
          <a:xfrm>
            <a:off x="7099300" y="6245225"/>
            <a:ext cx="2311400" cy="476250"/>
          </a:xfrm>
          <a:prstGeom prst="rect">
            <a:avLst/>
          </a:prstGeom>
        </p:spPr>
        <p:txBody>
          <a:bodyPr anchor="b" anchorCtr="0"/>
          <a:lstStyle>
            <a:lvl1pPr algn="r">
              <a:defRPr lang="en-US" sz="1200">
                <a:solidFill>
                  <a:schemeClr val="tx2"/>
                </a:solidFill>
                <a:latin typeface="+mn-lt"/>
                <a:ea typeface="+mn-lt"/>
                <a:cs typeface="+mn-lt"/>
              </a:defRPr>
            </a:lvl1pPr>
          </a:lstStyle>
          <a:p>
            <a:pPr>
              <a:defRPr/>
            </a:pPr>
            <a:fld id="{12B9BBC6-8076-4E73-B5E3-CBEB3212A1CE}"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356" r:id="rId1"/>
    <p:sldLayoutId id="2147484357" r:id="rId2"/>
    <p:sldLayoutId id="2147484358" r:id="rId3"/>
    <p:sldLayoutId id="2147484359" r:id="rId4"/>
    <p:sldLayoutId id="2147484360" r:id="rId5"/>
    <p:sldLayoutId id="2147484361" r:id="rId6"/>
    <p:sldLayoutId id="2147484362" r:id="rId7"/>
    <p:sldLayoutId id="2147484363" r:id="rId8"/>
    <p:sldLayoutId id="2147484366" r:id="rId9"/>
    <p:sldLayoutId id="2147484364" r:id="rId10"/>
    <p:sldLayoutId id="2147484365" r:id="rId11"/>
  </p:sldLayoutIdLst>
  <p:transition>
    <p:wipe dir="r"/>
  </p:transition>
  <p:txStyles>
    <p:titleStyle>
      <a:defPPr>
        <a:defRPr sz="4400">
          <a:solidFill>
            <a:schemeClr val="tx2">
              <a:shade val="85000"/>
              <a:satMod val="150000"/>
            </a:schemeClr>
          </a:solidFill>
          <a:latin typeface="+mj-lt"/>
          <a:ea typeface="+mj-ea"/>
          <a:cs typeface="+mj-cs"/>
        </a:defRPr>
      </a:defPPr>
      <a:lvl1pPr algn="ctr" rtl="0" eaLnBrk="0" fontAlgn="base" hangingPunct="0">
        <a:spcBef>
          <a:spcPct val="0"/>
        </a:spcBef>
        <a:spcAft>
          <a:spcPct val="0"/>
        </a:spcAft>
        <a:defRPr lang="en-US" sz="4800" b="1" kern="1200" dirty="0">
          <a:solidFill>
            <a:srgbClr val="7F4A25"/>
          </a:solidFill>
          <a:effectLst>
            <a:outerShdw blurRad="63500" dist="38100" dir="8220000" algn="tl" rotWithShape="0">
              <a:srgbClr val="000000">
                <a:alpha val="30000"/>
              </a:srgbClr>
            </a:outerShdw>
          </a:effectLst>
          <a:latin typeface="+mj-lt"/>
          <a:ea typeface="+mj-lt"/>
          <a:cs typeface="+mj-lt"/>
        </a:defRPr>
      </a:lvl1pPr>
      <a:lvl2pPr algn="ctr" rtl="0" eaLnBrk="0" fontAlgn="base" hangingPunct="0">
        <a:spcBef>
          <a:spcPct val="0"/>
        </a:spcBef>
        <a:spcAft>
          <a:spcPct val="0"/>
        </a:spcAft>
        <a:defRPr sz="4800" b="1">
          <a:solidFill>
            <a:srgbClr val="7F4A25"/>
          </a:solidFill>
          <a:latin typeface="Candara" pitchFamily="34" charset="0"/>
          <a:ea typeface="Candara" pitchFamily="34" charset="0"/>
          <a:cs typeface="Candara" pitchFamily="34" charset="0"/>
        </a:defRPr>
      </a:lvl2pPr>
      <a:lvl3pPr algn="ctr" rtl="0" eaLnBrk="0" fontAlgn="base" hangingPunct="0">
        <a:spcBef>
          <a:spcPct val="0"/>
        </a:spcBef>
        <a:spcAft>
          <a:spcPct val="0"/>
        </a:spcAft>
        <a:defRPr sz="4800" b="1">
          <a:solidFill>
            <a:srgbClr val="7F4A25"/>
          </a:solidFill>
          <a:latin typeface="Candara" pitchFamily="34" charset="0"/>
          <a:ea typeface="Candara" pitchFamily="34" charset="0"/>
          <a:cs typeface="Candara" pitchFamily="34" charset="0"/>
        </a:defRPr>
      </a:lvl3pPr>
      <a:lvl4pPr algn="ctr" rtl="0" eaLnBrk="0" fontAlgn="base" hangingPunct="0">
        <a:spcBef>
          <a:spcPct val="0"/>
        </a:spcBef>
        <a:spcAft>
          <a:spcPct val="0"/>
        </a:spcAft>
        <a:defRPr sz="4800" b="1">
          <a:solidFill>
            <a:srgbClr val="7F4A25"/>
          </a:solidFill>
          <a:latin typeface="Candara" pitchFamily="34" charset="0"/>
          <a:ea typeface="Candara" pitchFamily="34" charset="0"/>
          <a:cs typeface="Candara" pitchFamily="34" charset="0"/>
        </a:defRPr>
      </a:lvl4pPr>
      <a:lvl5pPr algn="ctr" rtl="0" eaLnBrk="0" fontAlgn="base" hangingPunct="0">
        <a:spcBef>
          <a:spcPct val="0"/>
        </a:spcBef>
        <a:spcAft>
          <a:spcPct val="0"/>
        </a:spcAft>
        <a:defRPr sz="4800" b="1">
          <a:solidFill>
            <a:srgbClr val="7F4A25"/>
          </a:solidFill>
          <a:latin typeface="Candara" pitchFamily="34" charset="0"/>
          <a:ea typeface="Candara" pitchFamily="34" charset="0"/>
          <a:cs typeface="Candara" pitchFamily="34" charset="0"/>
        </a:defRPr>
      </a:lvl5pPr>
      <a:lvl6pPr marL="457200" algn="ctr" rtl="0" fontAlgn="base">
        <a:spcBef>
          <a:spcPct val="0"/>
        </a:spcBef>
        <a:spcAft>
          <a:spcPct val="0"/>
        </a:spcAft>
        <a:defRPr sz="4800" b="1">
          <a:solidFill>
            <a:srgbClr val="7F4A25"/>
          </a:solidFill>
          <a:latin typeface="Candara" pitchFamily="34" charset="0"/>
          <a:ea typeface="Candara" pitchFamily="34" charset="0"/>
          <a:cs typeface="Candara" pitchFamily="34" charset="0"/>
        </a:defRPr>
      </a:lvl6pPr>
      <a:lvl7pPr marL="914400" algn="ctr" rtl="0" fontAlgn="base">
        <a:spcBef>
          <a:spcPct val="0"/>
        </a:spcBef>
        <a:spcAft>
          <a:spcPct val="0"/>
        </a:spcAft>
        <a:defRPr sz="4800" b="1">
          <a:solidFill>
            <a:srgbClr val="7F4A25"/>
          </a:solidFill>
          <a:latin typeface="Candara" pitchFamily="34" charset="0"/>
          <a:ea typeface="Candara" pitchFamily="34" charset="0"/>
          <a:cs typeface="Candara" pitchFamily="34" charset="0"/>
        </a:defRPr>
      </a:lvl7pPr>
      <a:lvl8pPr marL="1371600" algn="ctr" rtl="0" fontAlgn="base">
        <a:spcBef>
          <a:spcPct val="0"/>
        </a:spcBef>
        <a:spcAft>
          <a:spcPct val="0"/>
        </a:spcAft>
        <a:defRPr sz="4800" b="1">
          <a:solidFill>
            <a:srgbClr val="7F4A25"/>
          </a:solidFill>
          <a:latin typeface="Candara" pitchFamily="34" charset="0"/>
          <a:ea typeface="Candara" pitchFamily="34" charset="0"/>
          <a:cs typeface="Candara" pitchFamily="34" charset="0"/>
        </a:defRPr>
      </a:lvl8pPr>
      <a:lvl9pPr marL="1828800" algn="ctr" rtl="0" fontAlgn="base">
        <a:spcBef>
          <a:spcPct val="0"/>
        </a:spcBef>
        <a:spcAft>
          <a:spcPct val="0"/>
        </a:spcAft>
        <a:defRPr sz="4800" b="1">
          <a:solidFill>
            <a:srgbClr val="7F4A25"/>
          </a:solidFill>
          <a:latin typeface="Candara" pitchFamily="34" charset="0"/>
          <a:ea typeface="Candara" pitchFamily="34" charset="0"/>
          <a:cs typeface="Candara" pitchFamily="34" charset="0"/>
        </a:defRPr>
      </a:lvl9pPr>
    </p:titleStyle>
    <p:bodyStyle>
      <a:defPPr>
        <a:defRPr>
          <a:solidFill>
            <a:schemeClr val="tx1"/>
          </a:solidFill>
          <a:latin typeface="+mn-lt"/>
          <a:ea typeface="+mn-ea"/>
          <a:cs typeface="+mn-cs"/>
        </a:defRPr>
      </a:defPPr>
      <a:lvl1pPr marL="342900" indent="-615950" algn="l" rtl="0" eaLnBrk="0" fontAlgn="base" hangingPunct="0">
        <a:spcBef>
          <a:spcPct val="20000"/>
        </a:spcBef>
        <a:spcAft>
          <a:spcPct val="0"/>
        </a:spcAft>
        <a:buClr>
          <a:schemeClr val="accent1"/>
        </a:buClr>
        <a:buSzPct val="80000"/>
        <a:buFont typeface="Wingdings 2" pitchFamily="18" charset="2"/>
        <a:buChar char=""/>
        <a:defRPr sz="2800">
          <a:solidFill>
            <a:schemeClr val="tx1"/>
          </a:solidFill>
          <a:latin typeface="+mn-lt"/>
          <a:ea typeface="+mn-lt"/>
          <a:cs typeface="+mn-lt"/>
        </a:defRPr>
      </a:lvl1pPr>
      <a:lvl2pPr marL="557213" indent="-228600" algn="l" rtl="0" eaLnBrk="0" fontAlgn="base" hangingPunct="0">
        <a:spcBef>
          <a:spcPct val="20000"/>
        </a:spcBef>
        <a:spcAft>
          <a:spcPct val="0"/>
        </a:spcAft>
        <a:buClr>
          <a:schemeClr val="tx2"/>
        </a:buClr>
        <a:buFont typeface="Wingdings 2" pitchFamily="18" charset="2"/>
        <a:buChar char=""/>
        <a:defRPr sz="2200">
          <a:solidFill>
            <a:schemeClr val="tx1"/>
          </a:solidFill>
          <a:latin typeface="+mn-lt"/>
          <a:ea typeface="+mn-lt"/>
          <a:cs typeface="+mn-lt"/>
        </a:defRPr>
      </a:lvl2pPr>
      <a:lvl3pPr marL="812800" indent="-228600" algn="l" rtl="0" eaLnBrk="0" fontAlgn="base" hangingPunct="0">
        <a:spcBef>
          <a:spcPct val="20000"/>
        </a:spcBef>
        <a:spcAft>
          <a:spcPct val="0"/>
        </a:spcAft>
        <a:buClr>
          <a:schemeClr val="accent1"/>
        </a:buClr>
        <a:buFont typeface="Wingdings 2" pitchFamily="18" charset="2"/>
        <a:buChar char=""/>
        <a:defRPr sz="2000">
          <a:solidFill>
            <a:schemeClr val="tx1"/>
          </a:solidFill>
          <a:latin typeface="+mn-lt"/>
          <a:ea typeface="+mn-lt"/>
          <a:cs typeface="+mn-lt"/>
        </a:defRPr>
      </a:lvl3pPr>
      <a:lvl4pPr marL="1068388" indent="-228600" algn="l" rtl="0" eaLnBrk="0" fontAlgn="base" hangingPunct="0">
        <a:spcBef>
          <a:spcPct val="20000"/>
        </a:spcBef>
        <a:spcAft>
          <a:spcPct val="0"/>
        </a:spcAft>
        <a:buClr>
          <a:schemeClr val="tx2"/>
        </a:buClr>
        <a:buFont typeface="Wingdings 2" pitchFamily="18" charset="2"/>
        <a:buChar char=""/>
        <a:defRPr>
          <a:solidFill>
            <a:schemeClr val="tx1"/>
          </a:solidFill>
          <a:latin typeface="+mn-lt"/>
          <a:ea typeface="+mn-lt"/>
          <a:cs typeface="+mn-lt"/>
        </a:defRPr>
      </a:lvl4pPr>
      <a:lvl5pPr marL="1316038" indent="-228600" algn="l" rtl="0" eaLnBrk="0" fontAlgn="base" hangingPunct="0">
        <a:spcBef>
          <a:spcPct val="20000"/>
        </a:spcBef>
        <a:spcAft>
          <a:spcPct val="0"/>
        </a:spcAft>
        <a:buClr>
          <a:schemeClr val="accent1"/>
        </a:buClr>
        <a:buFont typeface="Wingdings 2" pitchFamily="18" charset="2"/>
        <a:buChar char=""/>
        <a:defRPr>
          <a:solidFill>
            <a:schemeClr val="tx1"/>
          </a:solidFill>
          <a:latin typeface="+mn-lt"/>
          <a:ea typeface="+mn-lt"/>
          <a:cs typeface="+mn-lt"/>
        </a:defRPr>
      </a:lvl5pPr>
      <a:lvl6pPr marL="1572768" indent="-228600" algn="l" eaLnBrk="1" hangingPunct="1">
        <a:buClr>
          <a:schemeClr val="tx2"/>
        </a:buClr>
        <a:buFont typeface="Wingdings 2" pitchFamily="18" charset="2"/>
        <a:buChar char=""/>
        <a:defRPr lang="en-US" sz="1600" baseline="0" smtClean="0">
          <a:latin typeface="+mn-lt"/>
        </a:defRPr>
      </a:lvl6pPr>
      <a:lvl7pPr marL="1819656" indent="-228600" algn="l" eaLnBrk="1" hangingPunct="1">
        <a:buClr>
          <a:schemeClr val="accent1"/>
        </a:buClr>
        <a:buFont typeface="Wingdings 2" pitchFamily="18" charset="2"/>
        <a:buChar char=""/>
        <a:defRPr lang="en-US" sz="1600" baseline="0" smtClean="0">
          <a:latin typeface="+mn-lt"/>
        </a:defRPr>
      </a:lvl7pPr>
      <a:lvl8pPr marL="2066544" indent="-228600" algn="l" eaLnBrk="1" hangingPunct="1">
        <a:buClr>
          <a:schemeClr val="tx2"/>
        </a:buClr>
        <a:buFont typeface="Wingdings 2" pitchFamily="18" charset="2"/>
        <a:buChar char=""/>
        <a:defRPr sz="1600" baseline="0">
          <a:latin typeface="+mn-lt"/>
        </a:defRPr>
      </a:lvl8pPr>
      <a:lvl9pPr marL="2313432"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8.jpe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hyperlink" Target="Symposium/ELC%20Presentations%20Rev/Educators%20Seminar/David%20H%20Educators/AAA%20-%20SCHMITTEN/Program%20Files/Neslo%20Software/Desktop%20Rover/Temp/03-%20The%20Essentials%20part%201.pp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Symposium/ELC%20Presentations%20Rev/Educators%20Seminar/David%20H%20Educators/AAA%20-%20SCHMITTEN/Program%20Files/Neslo%20Software/Desktop%20Rover/Temp/03-%20The%20Essentials%20part%201.ppt"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25.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24.wmf"/><Relationship Id="rId4" Type="http://schemas.openxmlformats.org/officeDocument/2006/relationships/oleObject" Target="../embeddings/oleObject3.bin"/></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9.png"/><Relationship Id="rId5" Type="http://schemas.openxmlformats.org/officeDocument/2006/relationships/oleObject" Target="../embeddings/oleObject5.bin"/><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8.xml"/><Relationship Id="rId7" Type="http://schemas.openxmlformats.org/officeDocument/2006/relationships/image" Target="../media/image11.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0.wmf"/><Relationship Id="rId4" Type="http://schemas.openxmlformats.org/officeDocument/2006/relationships/oleObject" Target="../embeddings/oleObject1.bin"/><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a:xfrm>
            <a:off x="0" y="5181600"/>
            <a:ext cx="9906000" cy="685800"/>
          </a:xfrm>
        </p:spPr>
        <p:txBody>
          <a:bodyPr>
            <a:noAutofit/>
          </a:bodyPr>
          <a:lstStyle/>
          <a:p>
            <a:pPr eaLnBrk="1" fontAlgn="auto" hangingPunct="1">
              <a:spcBef>
                <a:spcPts val="0"/>
              </a:spcBef>
              <a:spcAft>
                <a:spcPts val="0"/>
              </a:spcAft>
              <a:defRPr/>
            </a:pPr>
            <a:r>
              <a:rPr lang="en-GB" sz="4400" dirty="0">
                <a:solidFill>
                  <a:schemeClr val="accent5">
                    <a:lumMod val="50000"/>
                  </a:schemeClr>
                </a:solidFill>
              </a:rPr>
              <a:t>The Cause and Resolution of Conflict</a:t>
            </a:r>
          </a:p>
        </p:txBody>
      </p:sp>
      <p:pic>
        <p:nvPicPr>
          <p:cNvPr id="5123" name="Picture 2" descr="UPF registered trademrk logo300_4x4.png"/>
          <p:cNvPicPr>
            <a:picLocks noChangeAspect="1"/>
          </p:cNvPicPr>
          <p:nvPr/>
        </p:nvPicPr>
        <p:blipFill>
          <a:blip r:embed="rId3" cstate="print"/>
          <a:srcRect/>
          <a:stretch>
            <a:fillRect/>
          </a:stretch>
        </p:blipFill>
        <p:spPr bwMode="auto">
          <a:xfrm>
            <a:off x="3244850" y="304800"/>
            <a:ext cx="3384550" cy="3351213"/>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5124" name="TextBox 4"/>
          <p:cNvSpPr txBox="1">
            <a:spLocks noChangeArrowheads="1"/>
          </p:cNvSpPr>
          <p:nvPr/>
        </p:nvSpPr>
        <p:spPr bwMode="auto">
          <a:xfrm>
            <a:off x="0" y="3476625"/>
            <a:ext cx="9906000" cy="1323975"/>
          </a:xfrm>
          <a:prstGeom prst="rect">
            <a:avLst/>
          </a:prstGeom>
          <a:noFill/>
          <a:ln w="9525">
            <a:noFill/>
            <a:miter lim="800000"/>
            <a:headEnd/>
            <a:tailEnd/>
          </a:ln>
          <a:effectLst>
            <a:outerShdw blurRad="50800" dist="38100" dir="2700000" algn="tl" rotWithShape="0">
              <a:prstClr val="black">
                <a:alpha val="40000"/>
              </a:prstClr>
            </a:outerShdw>
          </a:effectLst>
        </p:spPr>
        <p:txBody>
          <a:bodyPr anchor="ctr">
            <a:spAutoFit/>
          </a:bodyPr>
          <a:lstStyle/>
          <a:p>
            <a:pPr algn="ctr">
              <a:defRPr/>
            </a:pPr>
            <a:r>
              <a:rPr kumimoji="1" lang="en-US" sz="8000" dirty="0">
                <a:solidFill>
                  <a:schemeClr val="accent3">
                    <a:lumMod val="75000"/>
                  </a:schemeClr>
                </a:solidFill>
                <a:latin typeface="+mj-lt"/>
              </a:rPr>
              <a:t>U P F</a:t>
            </a:r>
            <a:endParaRPr lang="en-US" sz="8000" dirty="0">
              <a:solidFill>
                <a:schemeClr val="accent3">
                  <a:lumMod val="75000"/>
                </a:schemeClr>
              </a:solidFill>
              <a:latin typeface="+mj-lt"/>
            </a:endParaRPr>
          </a:p>
        </p:txBody>
      </p:sp>
      <p:cxnSp>
        <p:nvCxnSpPr>
          <p:cNvPr id="8" name="Gerade Verbindung 7"/>
          <p:cNvCxnSpPr/>
          <p:nvPr/>
        </p:nvCxnSpPr>
        <p:spPr>
          <a:xfrm>
            <a:off x="914400" y="4800600"/>
            <a:ext cx="8064500" cy="0"/>
          </a:xfrm>
          <a:prstGeom prst="line">
            <a:avLst/>
          </a:prstGeom>
          <a:ln w="254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Oval 40"/>
          <p:cNvSpPr>
            <a:spLocks noChangeArrowheads="1"/>
          </p:cNvSpPr>
          <p:nvPr/>
        </p:nvSpPr>
        <p:spPr bwMode="auto">
          <a:xfrm>
            <a:off x="5695950" y="0"/>
            <a:ext cx="4655477" cy="6172200"/>
          </a:xfrm>
          <a:prstGeom prst="ellipse">
            <a:avLst/>
          </a:prstGeom>
          <a:gradFill rotWithShape="1">
            <a:gsLst>
              <a:gs pos="0">
                <a:srgbClr val="CBB2E6"/>
              </a:gs>
              <a:gs pos="100000">
                <a:schemeClr val="bg1">
                  <a:alpha val="0"/>
                </a:schemeClr>
              </a:gs>
            </a:gsLst>
            <a:path path="shape">
              <a:fillToRect l="50000" t="50000" r="50000" b="50000"/>
            </a:path>
          </a:gradFill>
          <a:ln w="9525" algn="ctr">
            <a:noFill/>
            <a:round/>
            <a:headEnd/>
            <a:tailEnd/>
          </a:ln>
        </p:spPr>
        <p:txBody>
          <a:bodyPr wrap="none" anchor="ctr"/>
          <a:lstStyle/>
          <a:p>
            <a:pPr eaLnBrk="0" hangingPunct="0"/>
            <a:endParaRPr lang="en-US"/>
          </a:p>
        </p:txBody>
      </p:sp>
      <p:grpSp>
        <p:nvGrpSpPr>
          <p:cNvPr id="2" name="Group 13"/>
          <p:cNvGrpSpPr>
            <a:grpSpLocks/>
          </p:cNvGrpSpPr>
          <p:nvPr/>
        </p:nvGrpSpPr>
        <p:grpSpPr bwMode="auto">
          <a:xfrm>
            <a:off x="1296081" y="990600"/>
            <a:ext cx="8076519" cy="5181600"/>
            <a:chOff x="653" y="1056"/>
            <a:chExt cx="5107" cy="3264"/>
          </a:xfrm>
        </p:grpSpPr>
        <p:sp>
          <p:nvSpPr>
            <p:cNvPr id="20487" name="Freeform 43" descr="brown sketch paper"/>
            <p:cNvSpPr>
              <a:spLocks noChangeAspect="1"/>
            </p:cNvSpPr>
            <p:nvPr/>
          </p:nvSpPr>
          <p:spPr bwMode="auto">
            <a:xfrm>
              <a:off x="1245" y="2564"/>
              <a:ext cx="2953" cy="1444"/>
            </a:xfrm>
            <a:custGeom>
              <a:avLst/>
              <a:gdLst>
                <a:gd name="T0" fmla="*/ 256 w 3164"/>
                <a:gd name="T1" fmla="*/ 1 h 2505"/>
                <a:gd name="T2" fmla="*/ 214 w 3164"/>
                <a:gd name="T3" fmla="*/ 1 h 2505"/>
                <a:gd name="T4" fmla="*/ 169 w 3164"/>
                <a:gd name="T5" fmla="*/ 1 h 2505"/>
                <a:gd name="T6" fmla="*/ 119 w 3164"/>
                <a:gd name="T7" fmla="*/ 1 h 2505"/>
                <a:gd name="T8" fmla="*/ 72 w 3164"/>
                <a:gd name="T9" fmla="*/ 1 h 2505"/>
                <a:gd name="T10" fmla="*/ 27 w 3164"/>
                <a:gd name="T11" fmla="*/ 1 h 2505"/>
                <a:gd name="T12" fmla="*/ 7 w 3164"/>
                <a:gd name="T13" fmla="*/ 1 h 2505"/>
                <a:gd name="T14" fmla="*/ 7 w 3164"/>
                <a:gd name="T15" fmla="*/ 1 h 2505"/>
                <a:gd name="T16" fmla="*/ 13 w 3164"/>
                <a:gd name="T17" fmla="*/ 1 h 2505"/>
                <a:gd name="T18" fmla="*/ 55 w 3164"/>
                <a:gd name="T19" fmla="*/ 1 h 2505"/>
                <a:gd name="T20" fmla="*/ 233 w 3164"/>
                <a:gd name="T21" fmla="*/ 1 h 2505"/>
                <a:gd name="T22" fmla="*/ 251 w 3164"/>
                <a:gd name="T23" fmla="*/ 1 h 2505"/>
                <a:gd name="T24" fmla="*/ 242 w 3164"/>
                <a:gd name="T25" fmla="*/ 1 h 2505"/>
                <a:gd name="T26" fmla="*/ 46 w 3164"/>
                <a:gd name="T27" fmla="*/ 1 h 2505"/>
                <a:gd name="T28" fmla="*/ 39 w 3164"/>
                <a:gd name="T29" fmla="*/ 1 h 2505"/>
                <a:gd name="T30" fmla="*/ 55 w 3164"/>
                <a:gd name="T31" fmla="*/ 1 h 2505"/>
                <a:gd name="T32" fmla="*/ 77 w 3164"/>
                <a:gd name="T33" fmla="*/ 1 h 2505"/>
                <a:gd name="T34" fmla="*/ 207 w 3164"/>
                <a:gd name="T35" fmla="*/ 1 h 2505"/>
                <a:gd name="T36" fmla="*/ 197 w 3164"/>
                <a:gd name="T37" fmla="*/ 1 h 2505"/>
                <a:gd name="T38" fmla="*/ 116 w 3164"/>
                <a:gd name="T39" fmla="*/ 1 h 2505"/>
                <a:gd name="T40" fmla="*/ 131 w 3164"/>
                <a:gd name="T41" fmla="*/ 1 h 2505"/>
                <a:gd name="T42" fmla="*/ 229 w 3164"/>
                <a:gd name="T43" fmla="*/ 1 h 2505"/>
                <a:gd name="T44" fmla="*/ 239 w 3164"/>
                <a:gd name="T45" fmla="*/ 1 h 2505"/>
                <a:gd name="T46" fmla="*/ 208 w 3164"/>
                <a:gd name="T47" fmla="*/ 1 h 2505"/>
                <a:gd name="T48" fmla="*/ 86 w 3164"/>
                <a:gd name="T49" fmla="*/ 1 h 2505"/>
                <a:gd name="T50" fmla="*/ 82 w 3164"/>
                <a:gd name="T51" fmla="*/ 1 h 2505"/>
                <a:gd name="T52" fmla="*/ 85 w 3164"/>
                <a:gd name="T53" fmla="*/ 1 h 2505"/>
                <a:gd name="T54" fmla="*/ 272 w 3164"/>
                <a:gd name="T55" fmla="*/ 1 h 2505"/>
                <a:gd name="T56" fmla="*/ 299 w 3164"/>
                <a:gd name="T57" fmla="*/ 1 h 2505"/>
                <a:gd name="T58" fmla="*/ 312 w 3164"/>
                <a:gd name="T59" fmla="*/ 1 h 2505"/>
                <a:gd name="T60" fmla="*/ 301 w 3164"/>
                <a:gd name="T61" fmla="*/ 1 h 2505"/>
                <a:gd name="T62" fmla="*/ 229 w 3164"/>
                <a:gd name="T63" fmla="*/ 1 h 2505"/>
                <a:gd name="T64" fmla="*/ 101 w 3164"/>
                <a:gd name="T65" fmla="*/ 1 h 2505"/>
                <a:gd name="T66" fmla="*/ 82 w 3164"/>
                <a:gd name="T67" fmla="*/ 1 h 2505"/>
                <a:gd name="T68" fmla="*/ 77 w 3164"/>
                <a:gd name="T69" fmla="*/ 1 h 2505"/>
                <a:gd name="T70" fmla="*/ 97 w 3164"/>
                <a:gd name="T71" fmla="*/ 1 h 2505"/>
                <a:gd name="T72" fmla="*/ 239 w 3164"/>
                <a:gd name="T73" fmla="*/ 1 h 2505"/>
                <a:gd name="T74" fmla="*/ 564 w 3164"/>
                <a:gd name="T75" fmla="*/ 1 h 250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164"/>
                <a:gd name="T115" fmla="*/ 0 h 2505"/>
                <a:gd name="T116" fmla="*/ 3164 w 3164"/>
                <a:gd name="T117" fmla="*/ 2505 h 250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164" h="2505">
                  <a:moveTo>
                    <a:pt x="1436" y="2480"/>
                  </a:moveTo>
                  <a:cubicBezTo>
                    <a:pt x="1397" y="2407"/>
                    <a:pt x="1284" y="2160"/>
                    <a:pt x="1203" y="2036"/>
                  </a:cubicBezTo>
                  <a:cubicBezTo>
                    <a:pt x="1122" y="1912"/>
                    <a:pt x="1039" y="1817"/>
                    <a:pt x="951" y="1733"/>
                  </a:cubicBezTo>
                  <a:cubicBezTo>
                    <a:pt x="863" y="1649"/>
                    <a:pt x="766" y="1593"/>
                    <a:pt x="675" y="1532"/>
                  </a:cubicBezTo>
                  <a:cubicBezTo>
                    <a:pt x="584" y="1471"/>
                    <a:pt x="490" y="1419"/>
                    <a:pt x="403" y="1365"/>
                  </a:cubicBezTo>
                  <a:cubicBezTo>
                    <a:pt x="316" y="1310"/>
                    <a:pt x="214" y="1252"/>
                    <a:pt x="151" y="1205"/>
                  </a:cubicBezTo>
                  <a:cubicBezTo>
                    <a:pt x="88" y="1158"/>
                    <a:pt x="51" y="1127"/>
                    <a:pt x="27" y="1086"/>
                  </a:cubicBezTo>
                  <a:cubicBezTo>
                    <a:pt x="3" y="1045"/>
                    <a:pt x="0" y="995"/>
                    <a:pt x="7" y="960"/>
                  </a:cubicBezTo>
                  <a:cubicBezTo>
                    <a:pt x="14" y="925"/>
                    <a:pt x="21" y="908"/>
                    <a:pt x="71" y="878"/>
                  </a:cubicBezTo>
                  <a:cubicBezTo>
                    <a:pt x="121" y="848"/>
                    <a:pt x="101" y="848"/>
                    <a:pt x="307" y="779"/>
                  </a:cubicBezTo>
                  <a:cubicBezTo>
                    <a:pt x="513" y="710"/>
                    <a:pt x="1124" y="530"/>
                    <a:pt x="1307" y="466"/>
                  </a:cubicBezTo>
                  <a:cubicBezTo>
                    <a:pt x="1490" y="401"/>
                    <a:pt x="1399" y="405"/>
                    <a:pt x="1407" y="391"/>
                  </a:cubicBezTo>
                  <a:lnTo>
                    <a:pt x="1355" y="377"/>
                  </a:lnTo>
                  <a:cubicBezTo>
                    <a:pt x="1164" y="348"/>
                    <a:pt x="448" y="248"/>
                    <a:pt x="259" y="217"/>
                  </a:cubicBezTo>
                  <a:lnTo>
                    <a:pt x="219" y="193"/>
                  </a:lnTo>
                  <a:cubicBezTo>
                    <a:pt x="226" y="185"/>
                    <a:pt x="267" y="174"/>
                    <a:pt x="303" y="166"/>
                  </a:cubicBezTo>
                  <a:cubicBezTo>
                    <a:pt x="339" y="158"/>
                    <a:pt x="292" y="158"/>
                    <a:pt x="435" y="146"/>
                  </a:cubicBezTo>
                  <a:cubicBezTo>
                    <a:pt x="578" y="133"/>
                    <a:pt x="1048" y="105"/>
                    <a:pt x="1159" y="91"/>
                  </a:cubicBezTo>
                  <a:cubicBezTo>
                    <a:pt x="1270" y="77"/>
                    <a:pt x="1186" y="77"/>
                    <a:pt x="1103" y="64"/>
                  </a:cubicBezTo>
                  <a:cubicBezTo>
                    <a:pt x="1020" y="50"/>
                    <a:pt x="722" y="19"/>
                    <a:pt x="659" y="9"/>
                  </a:cubicBezTo>
                  <a:cubicBezTo>
                    <a:pt x="596" y="0"/>
                    <a:pt x="622" y="0"/>
                    <a:pt x="727" y="9"/>
                  </a:cubicBezTo>
                  <a:cubicBezTo>
                    <a:pt x="832" y="19"/>
                    <a:pt x="1188" y="51"/>
                    <a:pt x="1291" y="64"/>
                  </a:cubicBezTo>
                  <a:lnTo>
                    <a:pt x="1343" y="88"/>
                  </a:lnTo>
                  <a:cubicBezTo>
                    <a:pt x="1323" y="97"/>
                    <a:pt x="1314" y="103"/>
                    <a:pt x="1171" y="118"/>
                  </a:cubicBezTo>
                  <a:cubicBezTo>
                    <a:pt x="1028" y="134"/>
                    <a:pt x="602" y="169"/>
                    <a:pt x="483" y="180"/>
                  </a:cubicBezTo>
                  <a:cubicBezTo>
                    <a:pt x="364" y="191"/>
                    <a:pt x="457" y="182"/>
                    <a:pt x="455" y="186"/>
                  </a:cubicBezTo>
                  <a:cubicBezTo>
                    <a:pt x="453" y="191"/>
                    <a:pt x="294" y="185"/>
                    <a:pt x="471" y="207"/>
                  </a:cubicBezTo>
                  <a:cubicBezTo>
                    <a:pt x="648" y="229"/>
                    <a:pt x="1318" y="294"/>
                    <a:pt x="1519" y="319"/>
                  </a:cubicBezTo>
                  <a:lnTo>
                    <a:pt x="1675" y="360"/>
                  </a:lnTo>
                  <a:cubicBezTo>
                    <a:pt x="1714" y="374"/>
                    <a:pt x="1750" y="383"/>
                    <a:pt x="1751" y="401"/>
                  </a:cubicBezTo>
                  <a:cubicBezTo>
                    <a:pt x="1752" y="419"/>
                    <a:pt x="1761" y="432"/>
                    <a:pt x="1683" y="469"/>
                  </a:cubicBezTo>
                  <a:cubicBezTo>
                    <a:pt x="1605" y="507"/>
                    <a:pt x="1470" y="559"/>
                    <a:pt x="1283" y="626"/>
                  </a:cubicBezTo>
                  <a:cubicBezTo>
                    <a:pt x="1096" y="693"/>
                    <a:pt x="697" y="824"/>
                    <a:pt x="559" y="875"/>
                  </a:cubicBezTo>
                  <a:cubicBezTo>
                    <a:pt x="421" y="925"/>
                    <a:pt x="476" y="904"/>
                    <a:pt x="455" y="926"/>
                  </a:cubicBezTo>
                  <a:cubicBezTo>
                    <a:pt x="434" y="947"/>
                    <a:pt x="416" y="979"/>
                    <a:pt x="431" y="1004"/>
                  </a:cubicBezTo>
                  <a:cubicBezTo>
                    <a:pt x="446" y="1029"/>
                    <a:pt x="391" y="1000"/>
                    <a:pt x="543" y="1075"/>
                  </a:cubicBezTo>
                  <a:cubicBezTo>
                    <a:pt x="695" y="1151"/>
                    <a:pt x="906" y="1222"/>
                    <a:pt x="1343" y="1460"/>
                  </a:cubicBezTo>
                  <a:cubicBezTo>
                    <a:pt x="1780" y="1698"/>
                    <a:pt x="2785" y="2287"/>
                    <a:pt x="3164" y="2505"/>
                  </a:cubicBezTo>
                </a:path>
              </a:pathLst>
            </a:custGeom>
            <a:blipFill dpi="0" rotWithShape="1">
              <a:blip r:embed="rId3" cstate="print">
                <a:lum contrast="4000"/>
              </a:blip>
              <a:srcRect/>
              <a:tile tx="0" ty="0" sx="100000" sy="100000" flip="none" algn="tl"/>
            </a:blipFill>
            <a:ln w="19050">
              <a:noFill/>
              <a:round/>
              <a:headEnd/>
              <a:tailEnd/>
            </a:ln>
          </p:spPr>
          <p:txBody>
            <a:bodyPr wrap="none" anchor="ctr"/>
            <a:lstStyle/>
            <a:p>
              <a:pPr eaLnBrk="0" hangingPunct="0"/>
              <a:endParaRPr lang="en-US"/>
            </a:p>
          </p:txBody>
        </p:sp>
        <p:pic>
          <p:nvPicPr>
            <p:cNvPr id="20488" name="Picture 37"/>
            <p:cNvPicPr>
              <a:picLocks noChangeAspect="1" noChangeArrowheads="1"/>
            </p:cNvPicPr>
            <p:nvPr/>
          </p:nvPicPr>
          <p:blipFill>
            <a:blip r:embed="rId4" cstate="print">
              <a:lum contrast="4000"/>
            </a:blip>
            <a:srcRect/>
            <a:stretch>
              <a:fillRect/>
            </a:stretch>
          </p:blipFill>
          <p:spPr bwMode="auto">
            <a:xfrm>
              <a:off x="2357" y="1152"/>
              <a:ext cx="3403" cy="3168"/>
            </a:xfrm>
            <a:prstGeom prst="rect">
              <a:avLst/>
            </a:prstGeom>
            <a:noFill/>
            <a:ln w="19050" algn="ctr">
              <a:noFill/>
              <a:miter lim="800000"/>
              <a:headEnd/>
              <a:tailEnd/>
            </a:ln>
          </p:spPr>
        </p:pic>
        <p:sp>
          <p:nvSpPr>
            <p:cNvPr id="20489" name="Text Box 26"/>
            <p:cNvSpPr txBox="1">
              <a:spLocks noChangeAspect="1" noChangeArrowheads="1"/>
            </p:cNvSpPr>
            <p:nvPr/>
          </p:nvSpPr>
          <p:spPr bwMode="auto">
            <a:xfrm>
              <a:off x="653" y="3526"/>
              <a:ext cx="1949" cy="698"/>
            </a:xfrm>
            <a:prstGeom prst="rect">
              <a:avLst/>
            </a:prstGeom>
            <a:noFill/>
            <a:ln w="9525" algn="ctr">
              <a:noFill/>
              <a:miter lim="800000"/>
              <a:headEnd/>
              <a:tailEnd/>
            </a:ln>
          </p:spPr>
          <p:txBody>
            <a:bodyPr wrap="none">
              <a:spAutoFit/>
            </a:bodyPr>
            <a:lstStyle/>
            <a:p>
              <a:pPr eaLnBrk="0" hangingPunct="0"/>
              <a:r>
                <a:rPr lang="en-US" sz="3300" b="1" dirty="0">
                  <a:latin typeface="+mj-lt"/>
                </a:rPr>
                <a:t>Cain and Abel: </a:t>
              </a:r>
              <a:br>
                <a:rPr lang="en-US" sz="3300" b="1" dirty="0">
                  <a:latin typeface="+mj-lt"/>
                </a:rPr>
              </a:br>
              <a:r>
                <a:rPr lang="en-US" sz="3300" b="1" dirty="0">
                  <a:latin typeface="+mj-lt"/>
                </a:rPr>
                <a:t>the first murder</a:t>
              </a:r>
            </a:p>
          </p:txBody>
        </p:sp>
        <p:sp>
          <p:nvSpPr>
            <p:cNvPr id="20490" name="Text Box 26"/>
            <p:cNvSpPr txBox="1">
              <a:spLocks noChangeAspect="1" noChangeArrowheads="1"/>
            </p:cNvSpPr>
            <p:nvPr/>
          </p:nvSpPr>
          <p:spPr bwMode="auto">
            <a:xfrm>
              <a:off x="3206" y="1056"/>
              <a:ext cx="1947" cy="698"/>
            </a:xfrm>
            <a:prstGeom prst="rect">
              <a:avLst/>
            </a:prstGeom>
            <a:noFill/>
            <a:ln w="9525" algn="ctr">
              <a:noFill/>
              <a:miter lim="800000"/>
              <a:headEnd/>
              <a:tailEnd/>
            </a:ln>
          </p:spPr>
          <p:txBody>
            <a:bodyPr wrap="square">
              <a:spAutoFit/>
            </a:bodyPr>
            <a:lstStyle/>
            <a:p>
              <a:pPr eaLnBrk="0" hangingPunct="0"/>
              <a:r>
                <a:rPr lang="en-US" sz="3300" b="1" dirty="0">
                  <a:latin typeface="+mj-lt"/>
                </a:rPr>
                <a:t>Adam and Eve: </a:t>
              </a:r>
              <a:br>
                <a:rPr lang="en-US" sz="3300" b="1" dirty="0">
                  <a:latin typeface="+mj-lt"/>
                </a:rPr>
              </a:br>
              <a:r>
                <a:rPr lang="en-US" sz="3300" b="1" dirty="0">
                  <a:latin typeface="+mj-lt"/>
                </a:rPr>
                <a:t>illicit love</a:t>
              </a:r>
            </a:p>
          </p:txBody>
        </p:sp>
      </p:grpSp>
      <p:pic>
        <p:nvPicPr>
          <p:cNvPr id="13" name="Picture 2" descr="6b-Fall"/>
          <p:cNvPicPr>
            <a:picLocks noChangeAspect="1" noChangeArrowheads="1"/>
          </p:cNvPicPr>
          <p:nvPr/>
        </p:nvPicPr>
        <p:blipFill>
          <a:blip r:embed="rId5" cstate="print">
            <a:lum bright="10000"/>
          </a:blip>
          <a:srcRect t="21181"/>
          <a:stretch>
            <a:fillRect/>
          </a:stretch>
        </p:blipFill>
        <p:spPr bwMode="auto">
          <a:xfrm>
            <a:off x="533400" y="1066800"/>
            <a:ext cx="4724400" cy="2434238"/>
          </a:xfrm>
          <a:prstGeom prst="rect">
            <a:avLst/>
          </a:prstGeom>
          <a:ln>
            <a:noFill/>
          </a:ln>
          <a:effectLst>
            <a:outerShdw blurRad="190500" algn="tl" rotWithShape="0">
              <a:srgbClr val="000000">
                <a:alpha val="70000"/>
              </a:srgbClr>
            </a:outerShdw>
          </a:effectLst>
        </p:spPr>
      </p:pic>
      <p:sp>
        <p:nvSpPr>
          <p:cNvPr id="12"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Conflict in the Family     </a:t>
            </a:r>
            <a:endParaRPr lang="en-GB" sz="40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2"/>
          <p:cNvSpPr txBox="1">
            <a:spLocks noChangeArrowheads="1"/>
          </p:cNvSpPr>
          <p:nvPr/>
        </p:nvSpPr>
        <p:spPr>
          <a:xfrm>
            <a:off x="0" y="0"/>
            <a:ext cx="9906000" cy="6858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3200" b="1" dirty="0" smtClean="0">
                <a:solidFill>
                  <a:schemeClr val="bg2">
                    <a:lumMod val="10000"/>
                  </a:schemeClr>
                </a:solidFill>
                <a:latin typeface="+mj-lt"/>
                <a:ea typeface="+mj-lt"/>
                <a:cs typeface="+mj-lt"/>
              </a:rPr>
              <a:t>The  impact of sexual immorality     </a:t>
            </a:r>
            <a:endParaRPr lang="en-GB" sz="3200" b="1" dirty="0">
              <a:solidFill>
                <a:schemeClr val="bg2">
                  <a:lumMod val="10000"/>
                </a:schemeClr>
              </a:solidFill>
              <a:latin typeface="+mj-lt"/>
              <a:ea typeface="+mj-lt"/>
              <a:cs typeface="+mj-lt"/>
            </a:endParaRPr>
          </a:p>
        </p:txBody>
      </p:sp>
      <p:pic>
        <p:nvPicPr>
          <p:cNvPr id="4" name="Picture 1028" descr="jainhand.gif (1162 bytes)"/>
          <p:cNvPicPr>
            <a:picLocks noChangeAspect="1" noChangeArrowheads="1"/>
          </p:cNvPicPr>
          <p:nvPr/>
        </p:nvPicPr>
        <p:blipFill>
          <a:blip r:embed="rId3" cstate="print">
            <a:lum bright="92000" contrast="24000"/>
          </a:blip>
          <a:srcRect/>
          <a:stretch>
            <a:fillRect/>
          </a:stretch>
        </p:blipFill>
        <p:spPr bwMode="auto">
          <a:xfrm>
            <a:off x="609600" y="762000"/>
            <a:ext cx="838760" cy="1371600"/>
          </a:xfrm>
          <a:prstGeom prst="rect">
            <a:avLst/>
          </a:prstGeom>
          <a:solidFill>
            <a:srgbClr val="FF9900"/>
          </a:solidFill>
          <a:ln w="9525">
            <a:solidFill>
              <a:schemeClr val="tx1"/>
            </a:solidFill>
            <a:miter lim="800000"/>
            <a:headEnd/>
            <a:tailEnd/>
          </a:ln>
        </p:spPr>
      </p:pic>
      <p:sp>
        <p:nvSpPr>
          <p:cNvPr id="5" name="Rectangle 1027"/>
          <p:cNvSpPr txBox="1">
            <a:spLocks noChangeArrowheads="1"/>
          </p:cNvSpPr>
          <p:nvPr/>
        </p:nvSpPr>
        <p:spPr>
          <a:xfrm>
            <a:off x="1981200" y="762000"/>
            <a:ext cx="7162800" cy="1447800"/>
          </a:xfrm>
          <a:prstGeom prst="rect">
            <a:avLst/>
          </a:prstGeom>
          <a:noFill/>
          <a:effectLst/>
        </p:spPr>
        <p:txBody>
          <a:bodyPr>
            <a:normAutofit fontScale="92500" lnSpcReduction="10000"/>
          </a:bodyPr>
          <a:lstStyle/>
          <a:p>
            <a:pPr>
              <a:spcBef>
                <a:spcPct val="20000"/>
              </a:spcBef>
              <a:buClr>
                <a:schemeClr val="accent1"/>
              </a:buClr>
              <a:buSzPct val="80000"/>
            </a:pPr>
            <a:r>
              <a:rPr kumimoji="0" lang="en-US" sz="3300" b="1" u="none" strike="noStrike" kern="0" cap="none" spc="0" normalizeH="0" baseline="0" noProof="0" dirty="0" smtClean="0">
                <a:ln>
                  <a:noFill/>
                </a:ln>
                <a:solidFill>
                  <a:schemeClr val="accent6">
                    <a:lumMod val="50000"/>
                  </a:schemeClr>
                </a:solidFill>
                <a:effectLst/>
                <a:uLnTx/>
                <a:uFillTx/>
                <a:latin typeface="+mn-lt"/>
                <a:ea typeface="+mn-lt"/>
                <a:cs typeface="Arial" pitchFamily="34" charset="0"/>
              </a:rPr>
              <a:t>It is better to die than to indulge in partaking of forbidden lustful pleasure. </a:t>
            </a:r>
            <a:r>
              <a:rPr lang="en-US" sz="3200" i="1" dirty="0" err="1" smtClean="0">
                <a:solidFill>
                  <a:schemeClr val="accent1">
                    <a:lumMod val="50000"/>
                  </a:schemeClr>
                </a:solidFill>
                <a:latin typeface="+mn-lt"/>
                <a:cs typeface="Arial" pitchFamily="34" charset="0"/>
              </a:rPr>
              <a:t>Uttarangasutram</a:t>
            </a:r>
            <a:r>
              <a:rPr lang="en-US" sz="3200" i="1" dirty="0" smtClean="0">
                <a:solidFill>
                  <a:schemeClr val="accent1">
                    <a:lumMod val="50000"/>
                  </a:schemeClr>
                </a:solidFill>
                <a:latin typeface="+mn-lt"/>
                <a:cs typeface="Arial" pitchFamily="34" charset="0"/>
              </a:rPr>
              <a:t> 22.42</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defRPr/>
            </a:pPr>
            <a:endParaRPr kumimoji="0" lang="en-US" sz="3300" b="1" i="0" u="none" strike="noStrike" kern="0" cap="none" spc="0" normalizeH="0" baseline="0" noProof="0" dirty="0" smtClean="0">
              <a:ln>
                <a:noFill/>
              </a:ln>
              <a:solidFill>
                <a:schemeClr val="accent6">
                  <a:lumMod val="50000"/>
                </a:schemeClr>
              </a:solidFill>
              <a:effectLst/>
              <a:uLnTx/>
              <a:uFillTx/>
              <a:latin typeface="+mn-lt"/>
              <a:ea typeface="+mn-lt"/>
              <a:cs typeface="Arial" pitchFamily="34" charset="0"/>
            </a:endParaRP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defRPr/>
            </a:pPr>
            <a:endParaRPr kumimoji="0" lang="en-US" sz="3300" b="1" i="0" u="none" strike="noStrike" kern="0" cap="none" spc="0" normalizeH="0" baseline="0" noProof="0" dirty="0" smtClean="0">
              <a:ln>
                <a:noFill/>
              </a:ln>
              <a:solidFill>
                <a:schemeClr val="accent6">
                  <a:lumMod val="50000"/>
                </a:schemeClr>
              </a:solidFill>
              <a:effectLst/>
              <a:uLnTx/>
              <a:uFillTx/>
              <a:latin typeface="+mn-lt"/>
              <a:ea typeface="+mn-lt"/>
              <a:cs typeface="Arial" pitchFamily="34" charset="0"/>
            </a:endParaRPr>
          </a:p>
        </p:txBody>
      </p:sp>
      <p:sp>
        <p:nvSpPr>
          <p:cNvPr id="6" name="Rectangle 1027"/>
          <p:cNvSpPr txBox="1">
            <a:spLocks noChangeArrowheads="1"/>
          </p:cNvSpPr>
          <p:nvPr/>
        </p:nvSpPr>
        <p:spPr>
          <a:xfrm>
            <a:off x="1981200" y="2209800"/>
            <a:ext cx="7543800" cy="1447800"/>
          </a:xfrm>
          <a:prstGeom prst="rect">
            <a:avLst/>
          </a:prstGeom>
          <a:noFill/>
          <a:effectLst/>
        </p:spPr>
        <p:txBody>
          <a:bodyPr/>
          <a:lstStyle/>
          <a:p>
            <a:pPr marL="0" marR="0" lvl="0" indent="0" algn="l" defTabSz="914400" rtl="0" eaLnBrk="1" fontAlgn="base" latinLnBrk="0" hangingPunct="1">
              <a:lnSpc>
                <a:spcPts val="3600"/>
              </a:lnSpc>
              <a:spcBef>
                <a:spcPts val="0"/>
              </a:spcBef>
              <a:spcAft>
                <a:spcPct val="0"/>
              </a:spcAft>
              <a:buClr>
                <a:schemeClr val="accent1"/>
              </a:buClr>
              <a:buSzPct val="80000"/>
              <a:buFontTx/>
              <a:buNone/>
              <a:tabLst/>
              <a:defRPr/>
            </a:pPr>
            <a:r>
              <a:rPr kumimoji="0" lang="en-US" sz="3300" b="1" u="none" strike="noStrike" kern="0" cap="none" spc="0" normalizeH="0" baseline="0" noProof="0" dirty="0" smtClean="0">
                <a:ln>
                  <a:noFill/>
                </a:ln>
                <a:solidFill>
                  <a:schemeClr val="accent6">
                    <a:lumMod val="50000"/>
                  </a:schemeClr>
                </a:solidFill>
                <a:effectLst/>
                <a:uLnTx/>
                <a:uFillTx/>
                <a:latin typeface="+mn-lt"/>
                <a:ea typeface="+mn-lt"/>
                <a:cs typeface="Arial" pitchFamily="34" charset="0"/>
              </a:rPr>
              <a:t>The man who goes to the wife of another …digs up the very roots of life. </a:t>
            </a:r>
            <a:r>
              <a:rPr kumimoji="0" lang="en-US" sz="3000" i="1" u="none" strike="noStrike" kern="0" cap="none" spc="0" normalizeH="0" baseline="0" noProof="0" dirty="0" err="1" smtClean="0">
                <a:ln>
                  <a:noFill/>
                </a:ln>
                <a:solidFill>
                  <a:schemeClr val="accent1">
                    <a:lumMod val="50000"/>
                  </a:schemeClr>
                </a:solidFill>
                <a:effectLst/>
                <a:uLnTx/>
                <a:uFillTx/>
                <a:latin typeface="+mn-lt"/>
                <a:ea typeface="+mn-lt"/>
                <a:cs typeface="Arial" pitchFamily="34" charset="0"/>
              </a:rPr>
              <a:t>Dhammapada</a:t>
            </a:r>
            <a:r>
              <a:rPr kumimoji="0" lang="en-US" sz="3000" i="1" u="none" strike="noStrike" kern="0" cap="none" spc="0" normalizeH="0" baseline="0" noProof="0" dirty="0" smtClean="0">
                <a:ln>
                  <a:noFill/>
                </a:ln>
                <a:solidFill>
                  <a:schemeClr val="accent1">
                    <a:lumMod val="50000"/>
                  </a:schemeClr>
                </a:solidFill>
                <a:effectLst/>
                <a:uLnTx/>
                <a:uFillTx/>
                <a:latin typeface="+mn-lt"/>
                <a:ea typeface="+mn-lt"/>
                <a:cs typeface="Arial" pitchFamily="34" charset="0"/>
              </a:rPr>
              <a:t> 18.247</a:t>
            </a:r>
          </a:p>
        </p:txBody>
      </p:sp>
      <p:pic>
        <p:nvPicPr>
          <p:cNvPr id="7" name="Picture 6" descr="lord buddha"/>
          <p:cNvPicPr>
            <a:picLocks noChangeAspect="1" noChangeArrowheads="1"/>
          </p:cNvPicPr>
          <p:nvPr/>
        </p:nvPicPr>
        <p:blipFill>
          <a:blip r:embed="rId4" cstate="print"/>
          <a:srcRect/>
          <a:stretch>
            <a:fillRect/>
          </a:stretch>
        </p:blipFill>
        <p:spPr bwMode="auto">
          <a:xfrm>
            <a:off x="609600" y="2209800"/>
            <a:ext cx="874241" cy="1371600"/>
          </a:xfrm>
          <a:prstGeom prst="rect">
            <a:avLst/>
          </a:prstGeom>
          <a:noFill/>
          <a:ln w="34925">
            <a:solidFill>
              <a:schemeClr val="accent1">
                <a:lumMod val="75000"/>
              </a:schemeClr>
            </a:solidFill>
            <a:miter lim="800000"/>
            <a:headEnd/>
            <a:tailEnd/>
          </a:ln>
          <a:effectLst/>
        </p:spPr>
      </p:pic>
      <p:sp>
        <p:nvSpPr>
          <p:cNvPr id="8" name="Rectangle 1027"/>
          <p:cNvSpPr txBox="1">
            <a:spLocks noChangeArrowheads="1"/>
          </p:cNvSpPr>
          <p:nvPr/>
        </p:nvSpPr>
        <p:spPr>
          <a:xfrm>
            <a:off x="1981200" y="3657600"/>
            <a:ext cx="7543800" cy="1371600"/>
          </a:xfrm>
          <a:prstGeom prst="rect">
            <a:avLst/>
          </a:prstGeom>
          <a:noFill/>
          <a:effectLst/>
        </p:spPr>
        <p:txBody>
          <a:bodyPr/>
          <a:lstStyle/>
          <a:p>
            <a:pPr marL="0" marR="0" lvl="0" indent="0" algn="l" defTabSz="914400" rtl="0" eaLnBrk="1" fontAlgn="base" latinLnBrk="0" hangingPunct="1">
              <a:lnSpc>
                <a:spcPts val="3600"/>
              </a:lnSpc>
              <a:spcBef>
                <a:spcPts val="0"/>
              </a:spcBef>
              <a:spcAft>
                <a:spcPct val="0"/>
              </a:spcAft>
              <a:buClr>
                <a:schemeClr val="accent1"/>
              </a:buClr>
              <a:buSzPct val="80000"/>
              <a:buFontTx/>
              <a:buNone/>
              <a:tabLst/>
              <a:defRPr/>
            </a:pPr>
            <a:r>
              <a:rPr kumimoji="0" lang="en-US" sz="3300" b="1" u="none" strike="noStrike" kern="0" cap="none" spc="0" normalizeH="0" baseline="0" noProof="0" dirty="0" smtClean="0">
                <a:ln>
                  <a:noFill/>
                </a:ln>
                <a:solidFill>
                  <a:schemeClr val="accent6">
                    <a:lumMod val="50000"/>
                  </a:schemeClr>
                </a:solidFill>
                <a:effectLst/>
                <a:uLnTx/>
                <a:uFillTx/>
                <a:latin typeface="+mn-lt"/>
                <a:ea typeface="+mn-lt"/>
                <a:cs typeface="Arial" pitchFamily="34" charset="0"/>
              </a:rPr>
              <a:t>Do not come near adultery: for it is a shameful deed and evil, opening the road to other evils. </a:t>
            </a:r>
            <a:r>
              <a:rPr kumimoji="0" lang="en-US" sz="3000" i="1" u="none" strike="noStrike" kern="0" cap="none" spc="0" normalizeH="0" baseline="0" noProof="0" dirty="0" smtClean="0">
                <a:ln>
                  <a:noFill/>
                </a:ln>
                <a:solidFill>
                  <a:schemeClr val="accent1">
                    <a:lumMod val="50000"/>
                  </a:schemeClr>
                </a:solidFill>
                <a:effectLst/>
                <a:uLnTx/>
                <a:uFillTx/>
                <a:latin typeface="+mn-lt"/>
                <a:ea typeface="+mn-lt"/>
                <a:cs typeface="Arial" pitchFamily="34" charset="0"/>
              </a:rPr>
              <a:t>Qur’an 17.32</a:t>
            </a:r>
          </a:p>
        </p:txBody>
      </p:sp>
      <p:pic>
        <p:nvPicPr>
          <p:cNvPr id="9" name="Picture 2" descr="http://www.wga.hu/art/g/greco_el/18/1812grec.jpg"/>
          <p:cNvPicPr>
            <a:picLocks noChangeAspect="1" noChangeArrowheads="1"/>
          </p:cNvPicPr>
          <p:nvPr/>
        </p:nvPicPr>
        <p:blipFill>
          <a:blip r:embed="rId5" cstate="print"/>
          <a:stretch>
            <a:fillRect/>
          </a:stretch>
        </p:blipFill>
        <p:spPr bwMode="auto">
          <a:xfrm>
            <a:off x="609600" y="3733800"/>
            <a:ext cx="1091406" cy="1143000"/>
          </a:xfrm>
          <a:prstGeom prst="rect">
            <a:avLst/>
          </a:prstGeom>
          <a:noFill/>
          <a:ln w="34925">
            <a:solidFill>
              <a:schemeClr val="accent1">
                <a:lumMod val="75000"/>
              </a:schemeClr>
            </a:solidFill>
          </a:ln>
        </p:spPr>
      </p:pic>
      <p:sp>
        <p:nvSpPr>
          <p:cNvPr id="10" name="Rectangle 1027"/>
          <p:cNvSpPr txBox="1">
            <a:spLocks noChangeArrowheads="1"/>
          </p:cNvSpPr>
          <p:nvPr/>
        </p:nvSpPr>
        <p:spPr>
          <a:xfrm>
            <a:off x="1981200" y="5181600"/>
            <a:ext cx="7924800" cy="1371600"/>
          </a:xfrm>
          <a:prstGeom prst="rect">
            <a:avLst/>
          </a:prstGeom>
          <a:noFill/>
          <a:effectLst/>
        </p:spPr>
        <p:txBody>
          <a:bodyPr/>
          <a:lstStyle/>
          <a:p>
            <a:pPr marL="0" marR="0" lvl="0" indent="0" algn="l" defTabSz="914400" rtl="0" eaLnBrk="1" fontAlgn="base" latinLnBrk="0" hangingPunct="1">
              <a:lnSpc>
                <a:spcPts val="3600"/>
              </a:lnSpc>
              <a:spcBef>
                <a:spcPts val="0"/>
              </a:spcBef>
              <a:spcAft>
                <a:spcPct val="0"/>
              </a:spcAft>
              <a:buClr>
                <a:schemeClr val="accent1"/>
              </a:buClr>
              <a:buSzPct val="80000"/>
              <a:buFont typeface="Wingdings" pitchFamily="2" charset="2"/>
              <a:buNone/>
              <a:tabLst/>
              <a:defRPr/>
            </a:pPr>
            <a:r>
              <a:rPr kumimoji="0" lang="en-US" sz="3300" b="1" u="none" strike="noStrike" kern="0" cap="none" spc="0" normalizeH="0" baseline="0" noProof="0" dirty="0" smtClean="0">
                <a:ln>
                  <a:noFill/>
                </a:ln>
                <a:solidFill>
                  <a:schemeClr val="accent6">
                    <a:lumMod val="50000"/>
                  </a:schemeClr>
                </a:solidFill>
                <a:effectLst/>
                <a:uLnTx/>
                <a:uFillTx/>
                <a:latin typeface="+mn-lt"/>
                <a:ea typeface="+mn-lt"/>
                <a:cs typeface="Arial" pitchFamily="34" charset="0"/>
              </a:rPr>
              <a:t>Flee from sexual immorality. … he who sins sexually sins against his own body. </a:t>
            </a:r>
          </a:p>
          <a:p>
            <a:pPr marL="0" marR="0" lvl="0" indent="0" algn="l" defTabSz="914400" rtl="0" eaLnBrk="1" fontAlgn="base" latinLnBrk="0" hangingPunct="1">
              <a:lnSpc>
                <a:spcPts val="3600"/>
              </a:lnSpc>
              <a:spcBef>
                <a:spcPts val="0"/>
              </a:spcBef>
              <a:spcAft>
                <a:spcPct val="0"/>
              </a:spcAft>
              <a:buClr>
                <a:schemeClr val="accent1"/>
              </a:buClr>
              <a:buSzPct val="80000"/>
              <a:buFont typeface="Wingdings" pitchFamily="2" charset="2"/>
              <a:buNone/>
              <a:tabLst/>
              <a:defRPr/>
            </a:pPr>
            <a:r>
              <a:rPr kumimoji="0" lang="en-US" sz="3000" i="1" u="none" strike="noStrike" kern="0" cap="none" spc="0" normalizeH="0" baseline="0" noProof="0" dirty="0" smtClean="0">
                <a:ln>
                  <a:noFill/>
                </a:ln>
                <a:solidFill>
                  <a:schemeClr val="accent1">
                    <a:lumMod val="50000"/>
                  </a:schemeClr>
                </a:solidFill>
                <a:effectLst/>
                <a:uLnTx/>
                <a:uFillTx/>
                <a:latin typeface="+mn-lt"/>
                <a:ea typeface="+mn-lt"/>
                <a:cs typeface="Arial" pitchFamily="34" charset="0"/>
              </a:rPr>
              <a:t>I Corinthians 6.18</a:t>
            </a:r>
          </a:p>
        </p:txBody>
      </p:sp>
      <p:pic>
        <p:nvPicPr>
          <p:cNvPr id="11" name="Picture 6" descr="Holy Bible.JPG"/>
          <p:cNvPicPr>
            <a:picLocks noChangeAspect="1"/>
          </p:cNvPicPr>
          <p:nvPr/>
        </p:nvPicPr>
        <p:blipFill>
          <a:blip r:embed="rId6" cstate="print"/>
          <a:srcRect/>
          <a:stretch>
            <a:fillRect/>
          </a:stretch>
        </p:blipFill>
        <p:spPr bwMode="auto">
          <a:xfrm>
            <a:off x="609600" y="5029200"/>
            <a:ext cx="1251545" cy="12954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AutoShape 2"/>
          <p:cNvSpPr>
            <a:spLocks noChangeAspect="1" noChangeArrowheads="1"/>
          </p:cNvSpPr>
          <p:nvPr/>
        </p:nvSpPr>
        <p:spPr bwMode="auto">
          <a:xfrm>
            <a:off x="3598863" y="1858962"/>
            <a:ext cx="2708275" cy="2498725"/>
          </a:xfrm>
          <a:prstGeom prst="diamond">
            <a:avLst/>
          </a:prstGeom>
          <a:gradFill rotWithShape="0">
            <a:gsLst>
              <a:gs pos="0">
                <a:srgbClr val="6699FF"/>
              </a:gs>
              <a:gs pos="100000">
                <a:srgbClr val="33CCCC"/>
              </a:gs>
            </a:gsLst>
            <a:path path="shape">
              <a:fillToRect l="50000" t="50000" r="50000" b="50000"/>
            </a:path>
          </a:gradFill>
          <a:ln w="31750">
            <a:solidFill>
              <a:srgbClr val="333399"/>
            </a:solidFill>
            <a:miter lim="800000"/>
            <a:headEnd/>
            <a:tailEnd/>
          </a:ln>
        </p:spPr>
        <p:txBody>
          <a:bodyPr wrap="none" anchor="ctr"/>
          <a:lstStyle/>
          <a:p>
            <a:pPr>
              <a:defRPr/>
            </a:pPr>
            <a:endParaRPr lang="en-GB">
              <a:solidFill>
                <a:schemeClr val="bg2">
                  <a:lumMod val="10000"/>
                </a:schemeClr>
              </a:solidFill>
            </a:endParaRPr>
          </a:p>
        </p:txBody>
      </p:sp>
      <p:sp>
        <p:nvSpPr>
          <p:cNvPr id="238595" name="Oval 3">
            <a:hlinkClick r:id="rId3"/>
          </p:cNvPr>
          <p:cNvSpPr>
            <a:spLocks noChangeArrowheads="1"/>
          </p:cNvSpPr>
          <p:nvPr/>
        </p:nvSpPr>
        <p:spPr bwMode="auto">
          <a:xfrm>
            <a:off x="2144713" y="2578100"/>
            <a:ext cx="2000250" cy="1155700"/>
          </a:xfrm>
          <a:prstGeom prst="ellipse">
            <a:avLst/>
          </a:prstGeom>
          <a:solidFill>
            <a:schemeClr val="accent2">
              <a:lumMod val="75000"/>
            </a:schemeClr>
          </a:solidFill>
          <a:ln w="25400" cap="sq" algn="ctr">
            <a:solidFill>
              <a:schemeClr val="tx2"/>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2300" b="1">
                <a:solidFill>
                  <a:schemeClr val="accent2">
                    <a:lumMod val="20000"/>
                    <a:lumOff val="80000"/>
                  </a:schemeClr>
                </a:solidFill>
                <a:latin typeface="+mj-lt"/>
              </a:rPr>
              <a:t>Self-centred</a:t>
            </a:r>
          </a:p>
          <a:p>
            <a:pPr algn="ctr" eaLnBrk="0" hangingPunct="0">
              <a:defRPr/>
            </a:pPr>
            <a:r>
              <a:rPr lang="en-GB" sz="2300" b="1">
                <a:solidFill>
                  <a:schemeClr val="accent2">
                    <a:lumMod val="20000"/>
                    <a:lumOff val="80000"/>
                  </a:schemeClr>
                </a:solidFill>
                <a:latin typeface="+mj-lt"/>
              </a:rPr>
              <a:t>Man</a:t>
            </a:r>
          </a:p>
        </p:txBody>
      </p:sp>
      <p:sp>
        <p:nvSpPr>
          <p:cNvPr id="238596" name="Oval 4">
            <a:hlinkClick r:id="rId3"/>
          </p:cNvPr>
          <p:cNvSpPr>
            <a:spLocks noChangeArrowheads="1"/>
          </p:cNvSpPr>
          <p:nvPr/>
        </p:nvSpPr>
        <p:spPr bwMode="auto">
          <a:xfrm>
            <a:off x="5757863" y="2576512"/>
            <a:ext cx="2000250" cy="1154113"/>
          </a:xfrm>
          <a:prstGeom prst="ellipse">
            <a:avLst/>
          </a:prstGeom>
          <a:solidFill>
            <a:schemeClr val="accent1">
              <a:lumMod val="75000"/>
            </a:schemeClr>
          </a:solidFill>
          <a:ln w="25400" cap="sq" algn="ctr">
            <a:solidFill>
              <a:schemeClr val="folHlink"/>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2300" b="1" dirty="0">
                <a:solidFill>
                  <a:schemeClr val="accent1">
                    <a:lumMod val="20000"/>
                    <a:lumOff val="80000"/>
                  </a:schemeClr>
                </a:solidFill>
                <a:latin typeface="+mj-lt"/>
                <a:cs typeface="Arial" charset="0"/>
              </a:rPr>
              <a:t>Self-centred</a:t>
            </a:r>
          </a:p>
          <a:p>
            <a:pPr algn="ctr" eaLnBrk="0" hangingPunct="0">
              <a:defRPr/>
            </a:pPr>
            <a:r>
              <a:rPr lang="en-GB" sz="2300" b="1" dirty="0">
                <a:solidFill>
                  <a:schemeClr val="accent1">
                    <a:lumMod val="20000"/>
                    <a:lumOff val="80000"/>
                  </a:schemeClr>
                </a:solidFill>
                <a:latin typeface="+mj-lt"/>
                <a:cs typeface="Arial" charset="0"/>
              </a:rPr>
              <a:t>Woman</a:t>
            </a:r>
          </a:p>
        </p:txBody>
      </p:sp>
      <p:sp>
        <p:nvSpPr>
          <p:cNvPr id="61445" name="Oval 5">
            <a:hlinkClick r:id="rId3"/>
          </p:cNvPr>
          <p:cNvSpPr>
            <a:spLocks noChangeArrowheads="1"/>
          </p:cNvSpPr>
          <p:nvPr/>
        </p:nvSpPr>
        <p:spPr bwMode="auto">
          <a:xfrm>
            <a:off x="3952875" y="4017962"/>
            <a:ext cx="1998663" cy="1155700"/>
          </a:xfrm>
          <a:prstGeom prst="ellipse">
            <a:avLst/>
          </a:prstGeom>
          <a:gradFill rotWithShape="0">
            <a:gsLst>
              <a:gs pos="0">
                <a:srgbClr val="FF9999"/>
              </a:gs>
              <a:gs pos="50000">
                <a:srgbClr val="FFCC99"/>
              </a:gs>
              <a:gs pos="100000">
                <a:srgbClr val="FF9999"/>
              </a:gs>
            </a:gsLst>
            <a:lin ang="5400000" scaled="1"/>
          </a:gradFill>
          <a:ln w="38100" algn="ctr">
            <a:solidFill>
              <a:srgbClr val="990099"/>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2300" b="1">
                <a:solidFill>
                  <a:schemeClr val="accent1">
                    <a:lumMod val="50000"/>
                  </a:schemeClr>
                </a:solidFill>
                <a:latin typeface="+mj-lt"/>
              </a:rPr>
              <a:t>Self-centred</a:t>
            </a:r>
          </a:p>
          <a:p>
            <a:pPr algn="ctr" eaLnBrk="0" hangingPunct="0">
              <a:defRPr/>
            </a:pPr>
            <a:r>
              <a:rPr lang="en-GB" sz="2300" b="1">
                <a:solidFill>
                  <a:schemeClr val="accent1">
                    <a:lumMod val="50000"/>
                  </a:schemeClr>
                </a:solidFill>
                <a:latin typeface="+mj-lt"/>
              </a:rPr>
              <a:t>Children</a:t>
            </a:r>
          </a:p>
        </p:txBody>
      </p:sp>
      <p:grpSp>
        <p:nvGrpSpPr>
          <p:cNvPr id="2" name="Group 6"/>
          <p:cNvGrpSpPr>
            <a:grpSpLocks/>
          </p:cNvGrpSpPr>
          <p:nvPr/>
        </p:nvGrpSpPr>
        <p:grpSpPr bwMode="auto">
          <a:xfrm rot="5400000">
            <a:off x="4456113" y="2328862"/>
            <a:ext cx="990600" cy="1651000"/>
            <a:chOff x="2016" y="1824"/>
            <a:chExt cx="635" cy="909"/>
          </a:xfrm>
        </p:grpSpPr>
        <p:sp>
          <p:nvSpPr>
            <p:cNvPr id="238599" name="Freeform 7"/>
            <p:cNvSpPr>
              <a:spLocks/>
            </p:cNvSpPr>
            <p:nvPr/>
          </p:nvSpPr>
          <p:spPr bwMode="auto">
            <a:xfrm>
              <a:off x="2016" y="1827"/>
              <a:ext cx="203" cy="899"/>
            </a:xfrm>
            <a:custGeom>
              <a:avLst/>
              <a:gdLst/>
              <a:ahLst/>
              <a:cxnLst>
                <a:cxn ang="0">
                  <a:pos x="128" y="182"/>
                </a:cxn>
                <a:cxn ang="0">
                  <a:pos x="112" y="262"/>
                </a:cxn>
                <a:cxn ang="0">
                  <a:pos x="101" y="299"/>
                </a:cxn>
                <a:cxn ang="0">
                  <a:pos x="101" y="342"/>
                </a:cxn>
                <a:cxn ang="0">
                  <a:pos x="96" y="428"/>
                </a:cxn>
                <a:cxn ang="0">
                  <a:pos x="96" y="508"/>
                </a:cxn>
                <a:cxn ang="0">
                  <a:pos x="96" y="556"/>
                </a:cxn>
                <a:cxn ang="0">
                  <a:pos x="107" y="604"/>
                </a:cxn>
                <a:cxn ang="0">
                  <a:pos x="112" y="652"/>
                </a:cxn>
                <a:cxn ang="0">
                  <a:pos x="123" y="700"/>
                </a:cxn>
                <a:cxn ang="0">
                  <a:pos x="133" y="748"/>
                </a:cxn>
                <a:cxn ang="0">
                  <a:pos x="149" y="791"/>
                </a:cxn>
                <a:cxn ang="0">
                  <a:pos x="165" y="834"/>
                </a:cxn>
                <a:cxn ang="0">
                  <a:pos x="181" y="877"/>
                </a:cxn>
                <a:cxn ang="0">
                  <a:pos x="133" y="898"/>
                </a:cxn>
                <a:cxn ang="0">
                  <a:pos x="117" y="855"/>
                </a:cxn>
                <a:cxn ang="0">
                  <a:pos x="101" y="807"/>
                </a:cxn>
                <a:cxn ang="0">
                  <a:pos x="85" y="759"/>
                </a:cxn>
                <a:cxn ang="0">
                  <a:pos x="69" y="711"/>
                </a:cxn>
                <a:cxn ang="0">
                  <a:pos x="59" y="663"/>
                </a:cxn>
                <a:cxn ang="0">
                  <a:pos x="53" y="615"/>
                </a:cxn>
                <a:cxn ang="0">
                  <a:pos x="48" y="561"/>
                </a:cxn>
                <a:cxn ang="0">
                  <a:pos x="43" y="513"/>
                </a:cxn>
                <a:cxn ang="0">
                  <a:pos x="37" y="470"/>
                </a:cxn>
                <a:cxn ang="0">
                  <a:pos x="43" y="422"/>
                </a:cxn>
                <a:cxn ang="0">
                  <a:pos x="48" y="337"/>
                </a:cxn>
                <a:cxn ang="0">
                  <a:pos x="53" y="294"/>
                </a:cxn>
                <a:cxn ang="0">
                  <a:pos x="59" y="251"/>
                </a:cxn>
                <a:cxn ang="0">
                  <a:pos x="80" y="166"/>
                </a:cxn>
                <a:cxn ang="0">
                  <a:pos x="0" y="144"/>
                </a:cxn>
                <a:cxn ang="0">
                  <a:pos x="160" y="0"/>
                </a:cxn>
                <a:cxn ang="0">
                  <a:pos x="203" y="208"/>
                </a:cxn>
                <a:cxn ang="0">
                  <a:pos x="128" y="182"/>
                </a:cxn>
              </a:cxnLst>
              <a:rect l="0" t="0" r="r" b="b"/>
              <a:pathLst>
                <a:path w="203" h="898">
                  <a:moveTo>
                    <a:pt x="128" y="182"/>
                  </a:moveTo>
                  <a:lnTo>
                    <a:pt x="112" y="262"/>
                  </a:lnTo>
                  <a:lnTo>
                    <a:pt x="101" y="299"/>
                  </a:lnTo>
                  <a:lnTo>
                    <a:pt x="101" y="342"/>
                  </a:lnTo>
                  <a:lnTo>
                    <a:pt x="96" y="428"/>
                  </a:lnTo>
                  <a:lnTo>
                    <a:pt x="96" y="508"/>
                  </a:lnTo>
                  <a:lnTo>
                    <a:pt x="96" y="556"/>
                  </a:lnTo>
                  <a:lnTo>
                    <a:pt x="107" y="604"/>
                  </a:lnTo>
                  <a:lnTo>
                    <a:pt x="112" y="652"/>
                  </a:lnTo>
                  <a:lnTo>
                    <a:pt x="123" y="700"/>
                  </a:lnTo>
                  <a:lnTo>
                    <a:pt x="133" y="748"/>
                  </a:lnTo>
                  <a:lnTo>
                    <a:pt x="149" y="791"/>
                  </a:lnTo>
                  <a:lnTo>
                    <a:pt x="165" y="834"/>
                  </a:lnTo>
                  <a:lnTo>
                    <a:pt x="181" y="877"/>
                  </a:lnTo>
                  <a:lnTo>
                    <a:pt x="133" y="898"/>
                  </a:lnTo>
                  <a:lnTo>
                    <a:pt x="117" y="855"/>
                  </a:lnTo>
                  <a:lnTo>
                    <a:pt x="101" y="807"/>
                  </a:lnTo>
                  <a:lnTo>
                    <a:pt x="85" y="759"/>
                  </a:lnTo>
                  <a:lnTo>
                    <a:pt x="69" y="711"/>
                  </a:lnTo>
                  <a:lnTo>
                    <a:pt x="59" y="663"/>
                  </a:lnTo>
                  <a:lnTo>
                    <a:pt x="53" y="615"/>
                  </a:lnTo>
                  <a:lnTo>
                    <a:pt x="48" y="561"/>
                  </a:lnTo>
                  <a:lnTo>
                    <a:pt x="43" y="513"/>
                  </a:lnTo>
                  <a:lnTo>
                    <a:pt x="37" y="470"/>
                  </a:lnTo>
                  <a:lnTo>
                    <a:pt x="43" y="422"/>
                  </a:lnTo>
                  <a:lnTo>
                    <a:pt x="48" y="337"/>
                  </a:lnTo>
                  <a:lnTo>
                    <a:pt x="53" y="294"/>
                  </a:lnTo>
                  <a:lnTo>
                    <a:pt x="59" y="251"/>
                  </a:lnTo>
                  <a:lnTo>
                    <a:pt x="80" y="166"/>
                  </a:lnTo>
                  <a:lnTo>
                    <a:pt x="0" y="144"/>
                  </a:lnTo>
                  <a:lnTo>
                    <a:pt x="160" y="0"/>
                  </a:lnTo>
                  <a:lnTo>
                    <a:pt x="203" y="208"/>
                  </a:lnTo>
                  <a:lnTo>
                    <a:pt x="128" y="182"/>
                  </a:lnTo>
                  <a:close/>
                </a:path>
              </a:pathLst>
            </a:custGeom>
            <a:solidFill>
              <a:srgbClr val="FFFF99"/>
            </a:solidFill>
            <a:ln w="28575">
              <a:solidFill>
                <a:srgbClr val="993366"/>
              </a:solidFill>
              <a:round/>
              <a:headEnd/>
              <a:tailEnd/>
            </a:ln>
            <a:effectLst>
              <a:outerShdw dist="35921" dir="2700000" algn="ctr" rotWithShape="0">
                <a:schemeClr val="bg2"/>
              </a:outerShdw>
            </a:effectLst>
          </p:spPr>
          <p:txBody>
            <a:bodyPr/>
            <a:lstStyle/>
            <a:p>
              <a:pPr>
                <a:defRPr/>
              </a:pPr>
              <a:endParaRPr lang="en-GB">
                <a:solidFill>
                  <a:schemeClr val="bg2">
                    <a:lumMod val="10000"/>
                  </a:schemeClr>
                </a:solidFill>
              </a:endParaRPr>
            </a:p>
          </p:txBody>
        </p:sp>
        <p:sp>
          <p:nvSpPr>
            <p:cNvPr id="238600" name="Freeform 8"/>
            <p:cNvSpPr>
              <a:spLocks/>
            </p:cNvSpPr>
            <p:nvPr/>
          </p:nvSpPr>
          <p:spPr bwMode="auto">
            <a:xfrm>
              <a:off x="2448" y="1839"/>
              <a:ext cx="203" cy="898"/>
            </a:xfrm>
            <a:custGeom>
              <a:avLst/>
              <a:gdLst/>
              <a:ahLst/>
              <a:cxnLst>
                <a:cxn ang="0">
                  <a:pos x="75" y="716"/>
                </a:cxn>
                <a:cxn ang="0">
                  <a:pos x="96" y="636"/>
                </a:cxn>
                <a:cxn ang="0">
                  <a:pos x="101" y="593"/>
                </a:cxn>
                <a:cxn ang="0">
                  <a:pos x="107" y="556"/>
                </a:cxn>
                <a:cxn ang="0">
                  <a:pos x="112" y="470"/>
                </a:cxn>
                <a:cxn ang="0">
                  <a:pos x="112" y="390"/>
                </a:cxn>
                <a:cxn ang="0">
                  <a:pos x="107" y="337"/>
                </a:cxn>
                <a:cxn ang="0">
                  <a:pos x="101" y="288"/>
                </a:cxn>
                <a:cxn ang="0">
                  <a:pos x="91" y="246"/>
                </a:cxn>
                <a:cxn ang="0">
                  <a:pos x="80" y="198"/>
                </a:cxn>
                <a:cxn ang="0">
                  <a:pos x="69" y="149"/>
                </a:cxn>
                <a:cxn ang="0">
                  <a:pos x="53" y="107"/>
                </a:cxn>
                <a:cxn ang="0">
                  <a:pos x="37" y="64"/>
                </a:cxn>
                <a:cxn ang="0">
                  <a:pos x="21" y="21"/>
                </a:cxn>
                <a:cxn ang="0">
                  <a:pos x="69" y="0"/>
                </a:cxn>
                <a:cxn ang="0">
                  <a:pos x="85" y="43"/>
                </a:cxn>
                <a:cxn ang="0">
                  <a:pos x="107" y="91"/>
                </a:cxn>
                <a:cxn ang="0">
                  <a:pos x="123" y="133"/>
                </a:cxn>
                <a:cxn ang="0">
                  <a:pos x="133" y="182"/>
                </a:cxn>
                <a:cxn ang="0">
                  <a:pos x="144" y="235"/>
                </a:cxn>
                <a:cxn ang="0">
                  <a:pos x="155" y="283"/>
                </a:cxn>
                <a:cxn ang="0">
                  <a:pos x="160" y="331"/>
                </a:cxn>
                <a:cxn ang="0">
                  <a:pos x="165" y="385"/>
                </a:cxn>
                <a:cxn ang="0">
                  <a:pos x="165" y="428"/>
                </a:cxn>
                <a:cxn ang="0">
                  <a:pos x="165" y="476"/>
                </a:cxn>
                <a:cxn ang="0">
                  <a:pos x="160" y="561"/>
                </a:cxn>
                <a:cxn ang="0">
                  <a:pos x="155" y="604"/>
                </a:cxn>
                <a:cxn ang="0">
                  <a:pos x="144" y="647"/>
                </a:cxn>
                <a:cxn ang="0">
                  <a:pos x="128" y="732"/>
                </a:cxn>
                <a:cxn ang="0">
                  <a:pos x="203" y="754"/>
                </a:cxn>
                <a:cxn ang="0">
                  <a:pos x="48" y="898"/>
                </a:cxn>
                <a:cxn ang="0">
                  <a:pos x="0" y="690"/>
                </a:cxn>
                <a:cxn ang="0">
                  <a:pos x="75" y="716"/>
                </a:cxn>
              </a:cxnLst>
              <a:rect l="0" t="0" r="r" b="b"/>
              <a:pathLst>
                <a:path w="203" h="898">
                  <a:moveTo>
                    <a:pt x="75" y="716"/>
                  </a:moveTo>
                  <a:lnTo>
                    <a:pt x="96" y="636"/>
                  </a:lnTo>
                  <a:lnTo>
                    <a:pt x="101" y="593"/>
                  </a:lnTo>
                  <a:lnTo>
                    <a:pt x="107" y="556"/>
                  </a:lnTo>
                  <a:lnTo>
                    <a:pt x="112" y="470"/>
                  </a:lnTo>
                  <a:lnTo>
                    <a:pt x="112" y="390"/>
                  </a:lnTo>
                  <a:lnTo>
                    <a:pt x="107" y="337"/>
                  </a:lnTo>
                  <a:lnTo>
                    <a:pt x="101" y="288"/>
                  </a:lnTo>
                  <a:lnTo>
                    <a:pt x="91" y="246"/>
                  </a:lnTo>
                  <a:lnTo>
                    <a:pt x="80" y="198"/>
                  </a:lnTo>
                  <a:lnTo>
                    <a:pt x="69" y="149"/>
                  </a:lnTo>
                  <a:lnTo>
                    <a:pt x="53" y="107"/>
                  </a:lnTo>
                  <a:lnTo>
                    <a:pt x="37" y="64"/>
                  </a:lnTo>
                  <a:lnTo>
                    <a:pt x="21" y="21"/>
                  </a:lnTo>
                  <a:lnTo>
                    <a:pt x="69" y="0"/>
                  </a:lnTo>
                  <a:lnTo>
                    <a:pt x="85" y="43"/>
                  </a:lnTo>
                  <a:lnTo>
                    <a:pt x="107" y="91"/>
                  </a:lnTo>
                  <a:lnTo>
                    <a:pt x="123" y="133"/>
                  </a:lnTo>
                  <a:lnTo>
                    <a:pt x="133" y="182"/>
                  </a:lnTo>
                  <a:lnTo>
                    <a:pt x="144" y="235"/>
                  </a:lnTo>
                  <a:lnTo>
                    <a:pt x="155" y="283"/>
                  </a:lnTo>
                  <a:lnTo>
                    <a:pt x="160" y="331"/>
                  </a:lnTo>
                  <a:lnTo>
                    <a:pt x="165" y="385"/>
                  </a:lnTo>
                  <a:lnTo>
                    <a:pt x="165" y="428"/>
                  </a:lnTo>
                  <a:lnTo>
                    <a:pt x="165" y="476"/>
                  </a:lnTo>
                  <a:lnTo>
                    <a:pt x="160" y="561"/>
                  </a:lnTo>
                  <a:lnTo>
                    <a:pt x="155" y="604"/>
                  </a:lnTo>
                  <a:lnTo>
                    <a:pt x="144" y="647"/>
                  </a:lnTo>
                  <a:lnTo>
                    <a:pt x="128" y="732"/>
                  </a:lnTo>
                  <a:lnTo>
                    <a:pt x="203" y="754"/>
                  </a:lnTo>
                  <a:lnTo>
                    <a:pt x="48" y="898"/>
                  </a:lnTo>
                  <a:lnTo>
                    <a:pt x="0" y="690"/>
                  </a:lnTo>
                  <a:lnTo>
                    <a:pt x="75" y="716"/>
                  </a:lnTo>
                  <a:close/>
                </a:path>
              </a:pathLst>
            </a:custGeom>
            <a:solidFill>
              <a:srgbClr val="FFFF99"/>
            </a:solidFill>
            <a:ln w="28575">
              <a:solidFill>
                <a:srgbClr val="993366"/>
              </a:solidFill>
              <a:round/>
              <a:headEnd/>
              <a:tailEnd/>
            </a:ln>
            <a:effectLst>
              <a:outerShdw dist="35921" dir="2700000" algn="ctr" rotWithShape="0">
                <a:schemeClr val="bg2"/>
              </a:outerShdw>
            </a:effectLst>
          </p:spPr>
          <p:txBody>
            <a:bodyPr/>
            <a:lstStyle/>
            <a:p>
              <a:pPr>
                <a:defRPr/>
              </a:pPr>
              <a:endParaRPr lang="en-GB">
                <a:solidFill>
                  <a:schemeClr val="bg2">
                    <a:lumMod val="10000"/>
                  </a:schemeClr>
                </a:solidFill>
              </a:endParaRPr>
            </a:p>
          </p:txBody>
        </p:sp>
      </p:grpSp>
      <p:sp>
        <p:nvSpPr>
          <p:cNvPr id="238601" name="Oval 9">
            <a:hlinkClick r:id="rId3"/>
          </p:cNvPr>
          <p:cNvSpPr>
            <a:spLocks noChangeArrowheads="1"/>
          </p:cNvSpPr>
          <p:nvPr/>
        </p:nvSpPr>
        <p:spPr bwMode="auto">
          <a:xfrm>
            <a:off x="3484563" y="5022850"/>
            <a:ext cx="2935287" cy="1155700"/>
          </a:xfrm>
          <a:prstGeom prst="ellipse">
            <a:avLst/>
          </a:prstGeom>
          <a:gradFill rotWithShape="0">
            <a:gsLst>
              <a:gs pos="0">
                <a:srgbClr val="FF9999"/>
              </a:gs>
              <a:gs pos="50000">
                <a:srgbClr val="FFCC99"/>
              </a:gs>
              <a:gs pos="100000">
                <a:srgbClr val="FF9999"/>
              </a:gs>
            </a:gsLst>
            <a:lin ang="5400000" scaled="1"/>
          </a:gradFill>
          <a:ln w="38100" algn="ctr">
            <a:solidFill>
              <a:srgbClr val="990099"/>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2300" b="1">
                <a:solidFill>
                  <a:schemeClr val="accent1">
                    <a:lumMod val="50000"/>
                  </a:schemeClr>
                </a:solidFill>
                <a:latin typeface="+mj-lt"/>
              </a:rPr>
              <a:t>Self-centred</a:t>
            </a:r>
          </a:p>
          <a:p>
            <a:pPr algn="ctr" eaLnBrk="0" hangingPunct="0">
              <a:defRPr/>
            </a:pPr>
            <a:r>
              <a:rPr lang="en-GB" sz="2300" b="1">
                <a:solidFill>
                  <a:schemeClr val="accent1">
                    <a:lumMod val="50000"/>
                  </a:schemeClr>
                </a:solidFill>
                <a:latin typeface="+mj-lt"/>
              </a:rPr>
              <a:t>Family &amp; Society</a:t>
            </a:r>
          </a:p>
        </p:txBody>
      </p:sp>
      <p:sp>
        <p:nvSpPr>
          <p:cNvPr id="238602" name="Text Box 10"/>
          <p:cNvSpPr txBox="1">
            <a:spLocks noChangeArrowheads="1"/>
          </p:cNvSpPr>
          <p:nvPr/>
        </p:nvSpPr>
        <p:spPr bwMode="auto">
          <a:xfrm>
            <a:off x="760413" y="2722562"/>
            <a:ext cx="1716087" cy="946150"/>
          </a:xfrm>
          <a:prstGeom prst="rect">
            <a:avLst/>
          </a:prstGeom>
          <a:noFill/>
          <a:ln w="9525">
            <a:noFill/>
            <a:miter lim="800000"/>
            <a:headEnd/>
            <a:tailEnd/>
          </a:ln>
        </p:spPr>
        <p:txBody>
          <a:bodyPr>
            <a:spAutoFit/>
          </a:bodyPr>
          <a:lstStyle/>
          <a:p>
            <a:pPr eaLnBrk="0" hangingPunct="0"/>
            <a:r>
              <a:rPr lang="en-GB" sz="2800" b="1">
                <a:latin typeface="+mj-lt"/>
              </a:rPr>
              <a:t>False</a:t>
            </a:r>
          </a:p>
          <a:p>
            <a:pPr eaLnBrk="0" hangingPunct="0"/>
            <a:r>
              <a:rPr lang="en-GB" sz="2800" b="1">
                <a:latin typeface="+mj-lt"/>
              </a:rPr>
              <a:t>Parents</a:t>
            </a:r>
          </a:p>
        </p:txBody>
      </p:sp>
      <p:sp>
        <p:nvSpPr>
          <p:cNvPr id="238603" name="Text Box 11"/>
          <p:cNvSpPr txBox="1">
            <a:spLocks noChangeArrowheads="1"/>
          </p:cNvSpPr>
          <p:nvPr/>
        </p:nvSpPr>
        <p:spPr bwMode="auto">
          <a:xfrm>
            <a:off x="773113" y="1354137"/>
            <a:ext cx="2339975" cy="946150"/>
          </a:xfrm>
          <a:prstGeom prst="rect">
            <a:avLst/>
          </a:prstGeom>
          <a:noFill/>
          <a:ln w="9525">
            <a:noFill/>
            <a:miter lim="800000"/>
            <a:headEnd/>
            <a:tailEnd/>
          </a:ln>
        </p:spPr>
        <p:txBody>
          <a:bodyPr>
            <a:spAutoFit/>
          </a:bodyPr>
          <a:lstStyle/>
          <a:p>
            <a:pPr eaLnBrk="0" hangingPunct="0"/>
            <a:r>
              <a:rPr lang="en-GB" sz="2800" b="1" dirty="0">
                <a:latin typeface="+mj-lt"/>
              </a:rPr>
              <a:t>False</a:t>
            </a:r>
          </a:p>
          <a:p>
            <a:pPr eaLnBrk="0" hangingPunct="0"/>
            <a:r>
              <a:rPr lang="en-GB" sz="2800" b="1" dirty="0">
                <a:latin typeface="+mj-lt"/>
              </a:rPr>
              <a:t>Love</a:t>
            </a:r>
          </a:p>
        </p:txBody>
      </p:sp>
      <p:sp>
        <p:nvSpPr>
          <p:cNvPr id="238604" name="Text Box 12"/>
          <p:cNvSpPr txBox="1">
            <a:spLocks noChangeArrowheads="1"/>
          </p:cNvSpPr>
          <p:nvPr/>
        </p:nvSpPr>
        <p:spPr bwMode="auto">
          <a:xfrm>
            <a:off x="763588" y="4233862"/>
            <a:ext cx="3198812" cy="519113"/>
          </a:xfrm>
          <a:prstGeom prst="rect">
            <a:avLst/>
          </a:prstGeom>
          <a:noFill/>
          <a:ln w="9525">
            <a:noFill/>
            <a:miter lim="800000"/>
            <a:headEnd/>
            <a:tailEnd/>
          </a:ln>
        </p:spPr>
        <p:txBody>
          <a:bodyPr>
            <a:spAutoFit/>
          </a:bodyPr>
          <a:lstStyle/>
          <a:p>
            <a:pPr eaLnBrk="0" hangingPunct="0">
              <a:spcBef>
                <a:spcPct val="50000"/>
              </a:spcBef>
            </a:pPr>
            <a:r>
              <a:rPr lang="en-GB" sz="2800" b="1">
                <a:latin typeface="+mj-lt"/>
              </a:rPr>
              <a:t>False Life</a:t>
            </a:r>
          </a:p>
        </p:txBody>
      </p:sp>
      <p:sp>
        <p:nvSpPr>
          <p:cNvPr id="238605" name="Text Box 13"/>
          <p:cNvSpPr txBox="1">
            <a:spLocks noChangeArrowheads="1"/>
          </p:cNvSpPr>
          <p:nvPr/>
        </p:nvSpPr>
        <p:spPr bwMode="auto">
          <a:xfrm>
            <a:off x="763588" y="5314950"/>
            <a:ext cx="3198812" cy="519112"/>
          </a:xfrm>
          <a:prstGeom prst="rect">
            <a:avLst/>
          </a:prstGeom>
          <a:noFill/>
          <a:ln w="9525">
            <a:noFill/>
            <a:miter lim="800000"/>
            <a:headEnd/>
            <a:tailEnd/>
          </a:ln>
        </p:spPr>
        <p:txBody>
          <a:bodyPr>
            <a:spAutoFit/>
          </a:bodyPr>
          <a:lstStyle/>
          <a:p>
            <a:pPr eaLnBrk="0" hangingPunct="0">
              <a:spcBef>
                <a:spcPct val="50000"/>
              </a:spcBef>
            </a:pPr>
            <a:r>
              <a:rPr lang="en-GB" sz="2800" b="1">
                <a:latin typeface="+mj-lt"/>
              </a:rPr>
              <a:t>False Lineage</a:t>
            </a:r>
          </a:p>
        </p:txBody>
      </p:sp>
      <p:sp>
        <p:nvSpPr>
          <p:cNvPr id="61452" name="AutoShape 14"/>
          <p:cNvSpPr>
            <a:spLocks noChangeArrowheads="1"/>
          </p:cNvSpPr>
          <p:nvPr/>
        </p:nvSpPr>
        <p:spPr bwMode="auto">
          <a:xfrm>
            <a:off x="4767263" y="3154362"/>
            <a:ext cx="369887" cy="863600"/>
          </a:xfrm>
          <a:prstGeom prst="downArrow">
            <a:avLst>
              <a:gd name="adj1" fmla="val 50000"/>
              <a:gd name="adj2" fmla="val 63256"/>
            </a:avLst>
          </a:prstGeom>
          <a:solidFill>
            <a:srgbClr val="800080"/>
          </a:solidFill>
          <a:ln w="25400">
            <a:solidFill>
              <a:srgbClr val="CCFFCC"/>
            </a:solidFill>
            <a:miter lim="800000"/>
            <a:headEnd/>
            <a:tailEnd/>
          </a:ln>
        </p:spPr>
        <p:txBody>
          <a:bodyPr wrap="none" anchor="ctr"/>
          <a:lstStyle/>
          <a:p>
            <a:pPr>
              <a:defRPr/>
            </a:pPr>
            <a:endParaRPr lang="en-GB">
              <a:solidFill>
                <a:schemeClr val="bg2">
                  <a:lumMod val="10000"/>
                </a:schemeClr>
              </a:solidFill>
            </a:endParaRPr>
          </a:p>
        </p:txBody>
      </p:sp>
      <p:sp>
        <p:nvSpPr>
          <p:cNvPr id="61453" name="AutoShape 15"/>
          <p:cNvSpPr>
            <a:spLocks noChangeArrowheads="1"/>
          </p:cNvSpPr>
          <p:nvPr/>
        </p:nvSpPr>
        <p:spPr bwMode="auto">
          <a:xfrm>
            <a:off x="4767263" y="2001837"/>
            <a:ext cx="369887" cy="1008063"/>
          </a:xfrm>
          <a:prstGeom prst="downArrow">
            <a:avLst>
              <a:gd name="adj1" fmla="val 50000"/>
              <a:gd name="adj2" fmla="val 73837"/>
            </a:avLst>
          </a:prstGeom>
          <a:solidFill>
            <a:srgbClr val="800080"/>
          </a:solidFill>
          <a:ln w="25400">
            <a:solidFill>
              <a:srgbClr val="CCFFCC"/>
            </a:solidFill>
            <a:miter lim="800000"/>
            <a:headEnd/>
            <a:tailEnd/>
          </a:ln>
        </p:spPr>
        <p:txBody>
          <a:bodyPr wrap="none" anchor="ctr"/>
          <a:lstStyle/>
          <a:p>
            <a:pPr>
              <a:defRPr/>
            </a:pPr>
            <a:endParaRPr lang="en-GB">
              <a:solidFill>
                <a:schemeClr val="bg2">
                  <a:lumMod val="10000"/>
                </a:schemeClr>
              </a:solidFill>
            </a:endParaRPr>
          </a:p>
        </p:txBody>
      </p:sp>
      <p:sp>
        <p:nvSpPr>
          <p:cNvPr id="61454" name="Oval 16">
            <a:hlinkClick r:id="rId3"/>
          </p:cNvPr>
          <p:cNvSpPr>
            <a:spLocks noChangeAspect="1" noChangeArrowheads="1"/>
          </p:cNvSpPr>
          <p:nvPr/>
        </p:nvSpPr>
        <p:spPr bwMode="auto">
          <a:xfrm>
            <a:off x="3951288" y="990600"/>
            <a:ext cx="2003425" cy="1230312"/>
          </a:xfrm>
          <a:prstGeom prst="ellipse">
            <a:avLst/>
          </a:prstGeom>
          <a:gradFill rotWithShape="0">
            <a:gsLst>
              <a:gs pos="0">
                <a:srgbClr val="33CCFF"/>
              </a:gs>
              <a:gs pos="50000">
                <a:srgbClr val="CCFFFF"/>
              </a:gs>
              <a:gs pos="100000">
                <a:srgbClr val="33CCFF"/>
              </a:gs>
            </a:gsLst>
            <a:lin ang="5400000" scaled="1"/>
          </a:gradFill>
          <a:ln w="76200" cmpd="tri">
            <a:solidFill>
              <a:srgbClr val="6699FF"/>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2300" b="1" dirty="0">
                <a:solidFill>
                  <a:schemeClr val="accent1">
                    <a:lumMod val="50000"/>
                  </a:schemeClr>
                </a:solidFill>
                <a:latin typeface="+mj-lt"/>
              </a:rPr>
              <a:t>Evil,</a:t>
            </a:r>
          </a:p>
          <a:p>
            <a:pPr algn="ctr" eaLnBrk="0" hangingPunct="0">
              <a:defRPr/>
            </a:pPr>
            <a:r>
              <a:rPr lang="en-GB" sz="2300" b="1" dirty="0">
                <a:solidFill>
                  <a:schemeClr val="accent1">
                    <a:lumMod val="50000"/>
                  </a:schemeClr>
                </a:solidFill>
                <a:latin typeface="+mj-lt"/>
              </a:rPr>
              <a:t> selfish</a:t>
            </a:r>
          </a:p>
          <a:p>
            <a:pPr algn="ctr" eaLnBrk="0" hangingPunct="0">
              <a:defRPr/>
            </a:pPr>
            <a:r>
              <a:rPr lang="en-GB" sz="2300" b="1" dirty="0">
                <a:solidFill>
                  <a:schemeClr val="accent1">
                    <a:lumMod val="50000"/>
                  </a:schemeClr>
                </a:solidFill>
                <a:latin typeface="+mj-lt"/>
              </a:rPr>
              <a:t> purpose</a:t>
            </a:r>
          </a:p>
        </p:txBody>
      </p:sp>
      <p:sp>
        <p:nvSpPr>
          <p:cNvPr id="61455" name="Oval 17"/>
          <p:cNvSpPr>
            <a:spLocks noChangeArrowheads="1"/>
          </p:cNvSpPr>
          <p:nvPr/>
        </p:nvSpPr>
        <p:spPr bwMode="auto">
          <a:xfrm>
            <a:off x="4622800" y="3001962"/>
            <a:ext cx="660400" cy="304800"/>
          </a:xfrm>
          <a:prstGeom prst="ellipse">
            <a:avLst/>
          </a:prstGeom>
          <a:gradFill rotWithShape="0">
            <a:gsLst>
              <a:gs pos="0">
                <a:srgbClr val="990099"/>
              </a:gs>
              <a:gs pos="100000">
                <a:srgbClr val="CCFFCC"/>
              </a:gs>
            </a:gsLst>
            <a:path path="shape">
              <a:fillToRect l="50000" t="50000" r="50000" b="50000"/>
            </a:path>
          </a:gradFill>
          <a:ln w="9525">
            <a:solidFill>
              <a:srgbClr val="00CCFF"/>
            </a:solidFill>
            <a:round/>
            <a:headEnd/>
            <a:tailEnd/>
          </a:ln>
        </p:spPr>
        <p:txBody>
          <a:bodyPr wrap="none" anchor="ctr"/>
          <a:lstStyle/>
          <a:p>
            <a:pPr>
              <a:defRPr/>
            </a:pPr>
            <a:endParaRPr lang="en-GB">
              <a:solidFill>
                <a:schemeClr val="bg2">
                  <a:lumMod val="10000"/>
                </a:schemeClr>
              </a:solidFill>
            </a:endParaRPr>
          </a:p>
        </p:txBody>
      </p:sp>
      <p:sp>
        <p:nvSpPr>
          <p:cNvPr id="238610" name="AutoShape 18"/>
          <p:cNvSpPr>
            <a:spLocks noChangeArrowheads="1"/>
          </p:cNvSpPr>
          <p:nvPr/>
        </p:nvSpPr>
        <p:spPr bwMode="auto">
          <a:xfrm>
            <a:off x="6629400" y="4267200"/>
            <a:ext cx="2728912" cy="1630362"/>
          </a:xfrm>
          <a:prstGeom prst="roundRect">
            <a:avLst>
              <a:gd name="adj" fmla="val 0"/>
            </a:avLst>
          </a:prstGeom>
          <a:solidFill>
            <a:schemeClr val="accent1">
              <a:lumMod val="75000"/>
            </a:schemeClr>
          </a:solidFill>
          <a:ln w="25400" algn="ctr">
            <a:solidFill>
              <a:schemeClr val="bg1"/>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2400" b="1" dirty="0">
                <a:solidFill>
                  <a:schemeClr val="bg1"/>
                </a:solidFill>
                <a:effectLst>
                  <a:outerShdw blurRad="38100" dist="38100" dir="2700000" algn="tl">
                    <a:srgbClr val="000000">
                      <a:alpha val="43137"/>
                    </a:srgbClr>
                  </a:outerShdw>
                </a:effectLst>
                <a:latin typeface="+mj-lt"/>
              </a:rPr>
              <a:t>Selfish viewpoint</a:t>
            </a:r>
          </a:p>
          <a:p>
            <a:pPr algn="ctr" eaLnBrk="0" hangingPunct="0">
              <a:defRPr/>
            </a:pPr>
            <a:r>
              <a:rPr lang="en-GB" sz="2400" b="1" dirty="0">
                <a:solidFill>
                  <a:schemeClr val="bg1"/>
                </a:solidFill>
                <a:effectLst>
                  <a:outerShdw blurRad="38100" dist="38100" dir="2700000" algn="tl">
                    <a:srgbClr val="000000">
                      <a:alpha val="43137"/>
                    </a:srgbClr>
                  </a:outerShdw>
                </a:effectLst>
                <a:latin typeface="+mj-lt"/>
              </a:rPr>
              <a:t>Irresponsible</a:t>
            </a:r>
          </a:p>
          <a:p>
            <a:pPr algn="ctr" eaLnBrk="0" hangingPunct="0">
              <a:defRPr/>
            </a:pPr>
            <a:r>
              <a:rPr lang="en-GB" sz="2400" b="1" dirty="0">
                <a:solidFill>
                  <a:schemeClr val="bg1"/>
                </a:solidFill>
                <a:effectLst>
                  <a:outerShdw blurRad="38100" dist="38100" dir="2700000" algn="tl">
                    <a:srgbClr val="000000">
                      <a:alpha val="43137"/>
                    </a:srgbClr>
                  </a:outerShdw>
                </a:effectLst>
                <a:latin typeface="+mj-lt"/>
              </a:rPr>
              <a:t>Exploiting others</a:t>
            </a:r>
          </a:p>
          <a:p>
            <a:pPr algn="ctr" eaLnBrk="0" hangingPunct="0">
              <a:defRPr/>
            </a:pPr>
            <a:r>
              <a:rPr lang="en-GB" sz="2400" b="1" dirty="0">
                <a:solidFill>
                  <a:schemeClr val="bg1"/>
                </a:solidFill>
                <a:effectLst>
                  <a:outerShdw blurRad="38100" dist="38100" dir="2700000" algn="tl">
                    <a:srgbClr val="000000">
                      <a:alpha val="43137"/>
                    </a:srgbClr>
                  </a:outerShdw>
                </a:effectLst>
                <a:latin typeface="+mj-lt"/>
              </a:rPr>
              <a:t>Multiplying Evil</a:t>
            </a:r>
          </a:p>
        </p:txBody>
      </p:sp>
      <p:sp>
        <p:nvSpPr>
          <p:cNvPr id="22"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Conflict in the Family     </a:t>
            </a:r>
            <a:endParaRPr lang="en-GB" sz="40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238603"/>
                                        </p:tgtEl>
                                        <p:attrNameLst>
                                          <p:attrName>style.visibility</p:attrName>
                                        </p:attrNameLst>
                                      </p:cBhvr>
                                      <p:to>
                                        <p:strVal val="visible"/>
                                      </p:to>
                                    </p:set>
                                    <p:anim calcmode="lin" valueType="num">
                                      <p:cBhvr>
                                        <p:cTn id="7" dur="1000" fill="hold"/>
                                        <p:tgtEl>
                                          <p:spTgt spid="238603"/>
                                        </p:tgtEl>
                                        <p:attrNameLst>
                                          <p:attrName>ppt_w</p:attrName>
                                        </p:attrNameLst>
                                      </p:cBhvr>
                                      <p:tavLst>
                                        <p:tav tm="0">
                                          <p:val>
                                            <p:strVal val="4/3*#ppt_w"/>
                                          </p:val>
                                        </p:tav>
                                        <p:tav tm="100000">
                                          <p:val>
                                            <p:strVal val="#ppt_w"/>
                                          </p:val>
                                        </p:tav>
                                      </p:tavLst>
                                    </p:anim>
                                    <p:anim calcmode="lin" valueType="num">
                                      <p:cBhvr>
                                        <p:cTn id="8" dur="1000" fill="hold"/>
                                        <p:tgtEl>
                                          <p:spTgt spid="238603"/>
                                        </p:tgtEl>
                                        <p:attrNameLst>
                                          <p:attrName>ppt_h</p:attrName>
                                        </p:attrNameLst>
                                      </p:cBhvr>
                                      <p:tavLst>
                                        <p:tav tm="0">
                                          <p:val>
                                            <p:strVal val="4/3*#ppt_h"/>
                                          </p:val>
                                        </p:tav>
                                        <p:tav tm="100000">
                                          <p:val>
                                            <p:strVal val="#ppt_h"/>
                                          </p:val>
                                        </p:tav>
                                      </p:tavLst>
                                    </p:anim>
                                  </p:childTnLst>
                                </p:cTn>
                              </p:par>
                            </p:childTnLst>
                          </p:cTn>
                        </p:par>
                        <p:par>
                          <p:cTn id="9" fill="hold">
                            <p:stCondLst>
                              <p:cond delay="1000"/>
                            </p:stCondLst>
                            <p:childTnLst>
                              <p:par>
                                <p:cTn id="10" presetID="23" presetClass="entr" presetSubtype="288" fill="hold" grpId="0" nodeType="afterEffect">
                                  <p:stCondLst>
                                    <p:cond delay="0"/>
                                  </p:stCondLst>
                                  <p:childTnLst>
                                    <p:set>
                                      <p:cBhvr>
                                        <p:cTn id="11" dur="1" fill="hold">
                                          <p:stCondLst>
                                            <p:cond delay="0"/>
                                          </p:stCondLst>
                                        </p:cTn>
                                        <p:tgtEl>
                                          <p:spTgt spid="238602"/>
                                        </p:tgtEl>
                                        <p:attrNameLst>
                                          <p:attrName>style.visibility</p:attrName>
                                        </p:attrNameLst>
                                      </p:cBhvr>
                                      <p:to>
                                        <p:strVal val="visible"/>
                                      </p:to>
                                    </p:set>
                                    <p:anim calcmode="lin" valueType="num">
                                      <p:cBhvr>
                                        <p:cTn id="12" dur="1000" fill="hold"/>
                                        <p:tgtEl>
                                          <p:spTgt spid="238602"/>
                                        </p:tgtEl>
                                        <p:attrNameLst>
                                          <p:attrName>ppt_w</p:attrName>
                                        </p:attrNameLst>
                                      </p:cBhvr>
                                      <p:tavLst>
                                        <p:tav tm="0">
                                          <p:val>
                                            <p:strVal val="4/3*#ppt_w"/>
                                          </p:val>
                                        </p:tav>
                                        <p:tav tm="100000">
                                          <p:val>
                                            <p:strVal val="#ppt_w"/>
                                          </p:val>
                                        </p:tav>
                                      </p:tavLst>
                                    </p:anim>
                                    <p:anim calcmode="lin" valueType="num">
                                      <p:cBhvr>
                                        <p:cTn id="13" dur="1000" fill="hold"/>
                                        <p:tgtEl>
                                          <p:spTgt spid="238602"/>
                                        </p:tgtEl>
                                        <p:attrNameLst>
                                          <p:attrName>ppt_h</p:attrName>
                                        </p:attrNameLst>
                                      </p:cBhvr>
                                      <p:tavLst>
                                        <p:tav tm="0">
                                          <p:val>
                                            <p:strVal val="4/3*#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288" fill="hold" grpId="0" nodeType="clickEffect">
                                  <p:stCondLst>
                                    <p:cond delay="0"/>
                                  </p:stCondLst>
                                  <p:childTnLst>
                                    <p:set>
                                      <p:cBhvr>
                                        <p:cTn id="17" dur="1" fill="hold">
                                          <p:stCondLst>
                                            <p:cond delay="0"/>
                                          </p:stCondLst>
                                        </p:cTn>
                                        <p:tgtEl>
                                          <p:spTgt spid="238604"/>
                                        </p:tgtEl>
                                        <p:attrNameLst>
                                          <p:attrName>style.visibility</p:attrName>
                                        </p:attrNameLst>
                                      </p:cBhvr>
                                      <p:to>
                                        <p:strVal val="visible"/>
                                      </p:to>
                                    </p:set>
                                    <p:anim calcmode="lin" valueType="num">
                                      <p:cBhvr>
                                        <p:cTn id="18" dur="1000" fill="hold"/>
                                        <p:tgtEl>
                                          <p:spTgt spid="238604"/>
                                        </p:tgtEl>
                                        <p:attrNameLst>
                                          <p:attrName>ppt_w</p:attrName>
                                        </p:attrNameLst>
                                      </p:cBhvr>
                                      <p:tavLst>
                                        <p:tav tm="0">
                                          <p:val>
                                            <p:strVal val="4/3*#ppt_w"/>
                                          </p:val>
                                        </p:tav>
                                        <p:tav tm="100000">
                                          <p:val>
                                            <p:strVal val="#ppt_w"/>
                                          </p:val>
                                        </p:tav>
                                      </p:tavLst>
                                    </p:anim>
                                    <p:anim calcmode="lin" valueType="num">
                                      <p:cBhvr>
                                        <p:cTn id="19" dur="1000" fill="hold"/>
                                        <p:tgtEl>
                                          <p:spTgt spid="238604"/>
                                        </p:tgtEl>
                                        <p:attrNameLst>
                                          <p:attrName>ppt_h</p:attrName>
                                        </p:attrNameLst>
                                      </p:cBhvr>
                                      <p:tavLst>
                                        <p:tav tm="0">
                                          <p:val>
                                            <p:strVal val="4/3*#ppt_h"/>
                                          </p:val>
                                        </p:tav>
                                        <p:tav tm="100000">
                                          <p:val>
                                            <p:strVal val="#ppt_h"/>
                                          </p:val>
                                        </p:tav>
                                      </p:tavLst>
                                    </p:anim>
                                  </p:childTnLst>
                                </p:cTn>
                              </p:par>
                            </p:childTnLst>
                          </p:cTn>
                        </p:par>
                        <p:par>
                          <p:cTn id="20" fill="hold">
                            <p:stCondLst>
                              <p:cond delay="1000"/>
                            </p:stCondLst>
                            <p:childTnLst>
                              <p:par>
                                <p:cTn id="21" presetID="23" presetClass="entr" presetSubtype="288" fill="hold" grpId="0" nodeType="afterEffect">
                                  <p:stCondLst>
                                    <p:cond delay="0"/>
                                  </p:stCondLst>
                                  <p:childTnLst>
                                    <p:set>
                                      <p:cBhvr>
                                        <p:cTn id="22" dur="1" fill="hold">
                                          <p:stCondLst>
                                            <p:cond delay="0"/>
                                          </p:stCondLst>
                                        </p:cTn>
                                        <p:tgtEl>
                                          <p:spTgt spid="238605"/>
                                        </p:tgtEl>
                                        <p:attrNameLst>
                                          <p:attrName>style.visibility</p:attrName>
                                        </p:attrNameLst>
                                      </p:cBhvr>
                                      <p:to>
                                        <p:strVal val="visible"/>
                                      </p:to>
                                    </p:set>
                                    <p:anim calcmode="lin" valueType="num">
                                      <p:cBhvr>
                                        <p:cTn id="23" dur="1000" fill="hold"/>
                                        <p:tgtEl>
                                          <p:spTgt spid="238605"/>
                                        </p:tgtEl>
                                        <p:attrNameLst>
                                          <p:attrName>ppt_w</p:attrName>
                                        </p:attrNameLst>
                                      </p:cBhvr>
                                      <p:tavLst>
                                        <p:tav tm="0">
                                          <p:val>
                                            <p:strVal val="4/3*#ppt_w"/>
                                          </p:val>
                                        </p:tav>
                                        <p:tav tm="100000">
                                          <p:val>
                                            <p:strVal val="#ppt_w"/>
                                          </p:val>
                                        </p:tav>
                                      </p:tavLst>
                                    </p:anim>
                                    <p:anim calcmode="lin" valueType="num">
                                      <p:cBhvr>
                                        <p:cTn id="24" dur="1000" fill="hold"/>
                                        <p:tgtEl>
                                          <p:spTgt spid="238605"/>
                                        </p:tgtEl>
                                        <p:attrNameLst>
                                          <p:attrName>ppt_h</p:attrName>
                                        </p:attrNameLst>
                                      </p:cBhvr>
                                      <p:tavLst>
                                        <p:tav tm="0">
                                          <p:val>
                                            <p:strVal val="4/3*#ppt_h"/>
                                          </p:val>
                                        </p:tav>
                                        <p:tav tm="100000">
                                          <p:val>
                                            <p:strVal val="#ppt_h"/>
                                          </p:val>
                                        </p:tav>
                                      </p:tavLst>
                                    </p:anim>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238610"/>
                                        </p:tgtEl>
                                        <p:attrNameLst>
                                          <p:attrName>style.visibility</p:attrName>
                                        </p:attrNameLst>
                                      </p:cBhvr>
                                      <p:to>
                                        <p:strVal val="visible"/>
                                      </p:to>
                                    </p:set>
                                    <p:animEffect transition="in" filter="fade">
                                      <p:cBhvr>
                                        <p:cTn id="28" dur="2000"/>
                                        <p:tgtEl>
                                          <p:spTgt spid="238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602" grpId="0"/>
      <p:bldP spid="238603" grpId="0"/>
      <p:bldP spid="238604" grpId="0"/>
      <p:bldP spid="238605" grpId="0"/>
      <p:bldP spid="2386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rot="-5400000">
            <a:off x="5335587" y="3346450"/>
            <a:ext cx="990600" cy="1651000"/>
            <a:chOff x="2016" y="1824"/>
            <a:chExt cx="635" cy="909"/>
          </a:xfrm>
          <a:effectLst>
            <a:outerShdw blurRad="50800" dist="38100" dir="2700000" algn="tl" rotWithShape="0">
              <a:prstClr val="black">
                <a:alpha val="40000"/>
              </a:prstClr>
            </a:outerShdw>
          </a:effectLst>
        </p:grpSpPr>
        <p:sp>
          <p:nvSpPr>
            <p:cNvPr id="236547" name="Freeform 3"/>
            <p:cNvSpPr>
              <a:spLocks/>
            </p:cNvSpPr>
            <p:nvPr/>
          </p:nvSpPr>
          <p:spPr bwMode="auto">
            <a:xfrm>
              <a:off x="2023" y="1824"/>
              <a:ext cx="203" cy="898"/>
            </a:xfrm>
            <a:custGeom>
              <a:avLst/>
              <a:gdLst/>
              <a:ahLst/>
              <a:cxnLst>
                <a:cxn ang="0">
                  <a:pos x="128" y="182"/>
                </a:cxn>
                <a:cxn ang="0">
                  <a:pos x="112" y="262"/>
                </a:cxn>
                <a:cxn ang="0">
                  <a:pos x="101" y="299"/>
                </a:cxn>
                <a:cxn ang="0">
                  <a:pos x="101" y="342"/>
                </a:cxn>
                <a:cxn ang="0">
                  <a:pos x="96" y="428"/>
                </a:cxn>
                <a:cxn ang="0">
                  <a:pos x="96" y="508"/>
                </a:cxn>
                <a:cxn ang="0">
                  <a:pos x="96" y="556"/>
                </a:cxn>
                <a:cxn ang="0">
                  <a:pos x="107" y="604"/>
                </a:cxn>
                <a:cxn ang="0">
                  <a:pos x="112" y="652"/>
                </a:cxn>
                <a:cxn ang="0">
                  <a:pos x="123" y="700"/>
                </a:cxn>
                <a:cxn ang="0">
                  <a:pos x="133" y="748"/>
                </a:cxn>
                <a:cxn ang="0">
                  <a:pos x="149" y="791"/>
                </a:cxn>
                <a:cxn ang="0">
                  <a:pos x="165" y="834"/>
                </a:cxn>
                <a:cxn ang="0">
                  <a:pos x="181" y="877"/>
                </a:cxn>
                <a:cxn ang="0">
                  <a:pos x="133" y="898"/>
                </a:cxn>
                <a:cxn ang="0">
                  <a:pos x="117" y="855"/>
                </a:cxn>
                <a:cxn ang="0">
                  <a:pos x="101" y="807"/>
                </a:cxn>
                <a:cxn ang="0">
                  <a:pos x="85" y="759"/>
                </a:cxn>
                <a:cxn ang="0">
                  <a:pos x="69" y="711"/>
                </a:cxn>
                <a:cxn ang="0">
                  <a:pos x="59" y="663"/>
                </a:cxn>
                <a:cxn ang="0">
                  <a:pos x="53" y="615"/>
                </a:cxn>
                <a:cxn ang="0">
                  <a:pos x="48" y="561"/>
                </a:cxn>
                <a:cxn ang="0">
                  <a:pos x="43" y="513"/>
                </a:cxn>
                <a:cxn ang="0">
                  <a:pos x="37" y="470"/>
                </a:cxn>
                <a:cxn ang="0">
                  <a:pos x="43" y="422"/>
                </a:cxn>
                <a:cxn ang="0">
                  <a:pos x="48" y="337"/>
                </a:cxn>
                <a:cxn ang="0">
                  <a:pos x="53" y="294"/>
                </a:cxn>
                <a:cxn ang="0">
                  <a:pos x="59" y="251"/>
                </a:cxn>
                <a:cxn ang="0">
                  <a:pos x="80" y="166"/>
                </a:cxn>
                <a:cxn ang="0">
                  <a:pos x="0" y="144"/>
                </a:cxn>
                <a:cxn ang="0">
                  <a:pos x="160" y="0"/>
                </a:cxn>
                <a:cxn ang="0">
                  <a:pos x="203" y="208"/>
                </a:cxn>
                <a:cxn ang="0">
                  <a:pos x="128" y="182"/>
                </a:cxn>
              </a:cxnLst>
              <a:rect l="0" t="0" r="r" b="b"/>
              <a:pathLst>
                <a:path w="203" h="898">
                  <a:moveTo>
                    <a:pt x="128" y="182"/>
                  </a:moveTo>
                  <a:lnTo>
                    <a:pt x="112" y="262"/>
                  </a:lnTo>
                  <a:lnTo>
                    <a:pt x="101" y="299"/>
                  </a:lnTo>
                  <a:lnTo>
                    <a:pt x="101" y="342"/>
                  </a:lnTo>
                  <a:lnTo>
                    <a:pt x="96" y="428"/>
                  </a:lnTo>
                  <a:lnTo>
                    <a:pt x="96" y="508"/>
                  </a:lnTo>
                  <a:lnTo>
                    <a:pt x="96" y="556"/>
                  </a:lnTo>
                  <a:lnTo>
                    <a:pt x="107" y="604"/>
                  </a:lnTo>
                  <a:lnTo>
                    <a:pt x="112" y="652"/>
                  </a:lnTo>
                  <a:lnTo>
                    <a:pt x="123" y="700"/>
                  </a:lnTo>
                  <a:lnTo>
                    <a:pt x="133" y="748"/>
                  </a:lnTo>
                  <a:lnTo>
                    <a:pt x="149" y="791"/>
                  </a:lnTo>
                  <a:lnTo>
                    <a:pt x="165" y="834"/>
                  </a:lnTo>
                  <a:lnTo>
                    <a:pt x="181" y="877"/>
                  </a:lnTo>
                  <a:lnTo>
                    <a:pt x="133" y="898"/>
                  </a:lnTo>
                  <a:lnTo>
                    <a:pt x="117" y="855"/>
                  </a:lnTo>
                  <a:lnTo>
                    <a:pt x="101" y="807"/>
                  </a:lnTo>
                  <a:lnTo>
                    <a:pt x="85" y="759"/>
                  </a:lnTo>
                  <a:lnTo>
                    <a:pt x="69" y="711"/>
                  </a:lnTo>
                  <a:lnTo>
                    <a:pt x="59" y="663"/>
                  </a:lnTo>
                  <a:lnTo>
                    <a:pt x="53" y="615"/>
                  </a:lnTo>
                  <a:lnTo>
                    <a:pt x="48" y="561"/>
                  </a:lnTo>
                  <a:lnTo>
                    <a:pt x="43" y="513"/>
                  </a:lnTo>
                  <a:lnTo>
                    <a:pt x="37" y="470"/>
                  </a:lnTo>
                  <a:lnTo>
                    <a:pt x="43" y="422"/>
                  </a:lnTo>
                  <a:lnTo>
                    <a:pt x="48" y="337"/>
                  </a:lnTo>
                  <a:lnTo>
                    <a:pt x="53" y="294"/>
                  </a:lnTo>
                  <a:lnTo>
                    <a:pt x="59" y="251"/>
                  </a:lnTo>
                  <a:lnTo>
                    <a:pt x="80" y="166"/>
                  </a:lnTo>
                  <a:lnTo>
                    <a:pt x="0" y="144"/>
                  </a:lnTo>
                  <a:lnTo>
                    <a:pt x="160" y="0"/>
                  </a:lnTo>
                  <a:lnTo>
                    <a:pt x="203" y="208"/>
                  </a:lnTo>
                  <a:lnTo>
                    <a:pt x="128" y="182"/>
                  </a:lnTo>
                  <a:close/>
                </a:path>
              </a:pathLst>
            </a:custGeom>
            <a:solidFill>
              <a:srgbClr val="FFFF99"/>
            </a:solidFill>
            <a:ln w="9525" cap="flat" cmpd="sng">
              <a:noFill/>
              <a:prstDash val="solid"/>
              <a:round/>
              <a:headEnd type="none" w="med" len="med"/>
              <a:tailEnd type="none" w="med" len="med"/>
            </a:ln>
            <a:effectLst>
              <a:outerShdw dist="35921" dir="2700000" algn="ctr" rotWithShape="0">
                <a:schemeClr val="bg2"/>
              </a:outerShdw>
            </a:effectLst>
          </p:spPr>
          <p:txBody>
            <a:bodyPr/>
            <a:lstStyle/>
            <a:p>
              <a:pPr>
                <a:defRPr/>
              </a:pPr>
              <a:endParaRPr lang="en-GB"/>
            </a:p>
          </p:txBody>
        </p:sp>
        <p:sp>
          <p:nvSpPr>
            <p:cNvPr id="236548" name="Freeform 4"/>
            <p:cNvSpPr>
              <a:spLocks/>
            </p:cNvSpPr>
            <p:nvPr/>
          </p:nvSpPr>
          <p:spPr bwMode="auto">
            <a:xfrm>
              <a:off x="2453" y="1835"/>
              <a:ext cx="209" cy="898"/>
            </a:xfrm>
            <a:custGeom>
              <a:avLst/>
              <a:gdLst/>
              <a:ahLst/>
              <a:cxnLst>
                <a:cxn ang="0">
                  <a:pos x="75" y="716"/>
                </a:cxn>
                <a:cxn ang="0">
                  <a:pos x="96" y="636"/>
                </a:cxn>
                <a:cxn ang="0">
                  <a:pos x="101" y="593"/>
                </a:cxn>
                <a:cxn ang="0">
                  <a:pos x="107" y="556"/>
                </a:cxn>
                <a:cxn ang="0">
                  <a:pos x="112" y="470"/>
                </a:cxn>
                <a:cxn ang="0">
                  <a:pos x="112" y="390"/>
                </a:cxn>
                <a:cxn ang="0">
                  <a:pos x="107" y="337"/>
                </a:cxn>
                <a:cxn ang="0">
                  <a:pos x="101" y="288"/>
                </a:cxn>
                <a:cxn ang="0">
                  <a:pos x="91" y="246"/>
                </a:cxn>
                <a:cxn ang="0">
                  <a:pos x="80" y="198"/>
                </a:cxn>
                <a:cxn ang="0">
                  <a:pos x="69" y="149"/>
                </a:cxn>
                <a:cxn ang="0">
                  <a:pos x="53" y="107"/>
                </a:cxn>
                <a:cxn ang="0">
                  <a:pos x="37" y="64"/>
                </a:cxn>
                <a:cxn ang="0">
                  <a:pos x="21" y="21"/>
                </a:cxn>
                <a:cxn ang="0">
                  <a:pos x="69" y="0"/>
                </a:cxn>
                <a:cxn ang="0">
                  <a:pos x="85" y="43"/>
                </a:cxn>
                <a:cxn ang="0">
                  <a:pos x="107" y="91"/>
                </a:cxn>
                <a:cxn ang="0">
                  <a:pos x="123" y="133"/>
                </a:cxn>
                <a:cxn ang="0">
                  <a:pos x="133" y="182"/>
                </a:cxn>
                <a:cxn ang="0">
                  <a:pos x="144" y="235"/>
                </a:cxn>
                <a:cxn ang="0">
                  <a:pos x="155" y="283"/>
                </a:cxn>
                <a:cxn ang="0">
                  <a:pos x="160" y="331"/>
                </a:cxn>
                <a:cxn ang="0">
                  <a:pos x="165" y="385"/>
                </a:cxn>
                <a:cxn ang="0">
                  <a:pos x="165" y="428"/>
                </a:cxn>
                <a:cxn ang="0">
                  <a:pos x="165" y="476"/>
                </a:cxn>
                <a:cxn ang="0">
                  <a:pos x="160" y="561"/>
                </a:cxn>
                <a:cxn ang="0">
                  <a:pos x="155" y="604"/>
                </a:cxn>
                <a:cxn ang="0">
                  <a:pos x="144" y="647"/>
                </a:cxn>
                <a:cxn ang="0">
                  <a:pos x="128" y="732"/>
                </a:cxn>
                <a:cxn ang="0">
                  <a:pos x="203" y="754"/>
                </a:cxn>
                <a:cxn ang="0">
                  <a:pos x="48" y="898"/>
                </a:cxn>
                <a:cxn ang="0">
                  <a:pos x="0" y="690"/>
                </a:cxn>
                <a:cxn ang="0">
                  <a:pos x="75" y="716"/>
                </a:cxn>
              </a:cxnLst>
              <a:rect l="0" t="0" r="r" b="b"/>
              <a:pathLst>
                <a:path w="203" h="898">
                  <a:moveTo>
                    <a:pt x="75" y="716"/>
                  </a:moveTo>
                  <a:lnTo>
                    <a:pt x="96" y="636"/>
                  </a:lnTo>
                  <a:lnTo>
                    <a:pt x="101" y="593"/>
                  </a:lnTo>
                  <a:lnTo>
                    <a:pt x="107" y="556"/>
                  </a:lnTo>
                  <a:lnTo>
                    <a:pt x="112" y="470"/>
                  </a:lnTo>
                  <a:lnTo>
                    <a:pt x="112" y="390"/>
                  </a:lnTo>
                  <a:lnTo>
                    <a:pt x="107" y="337"/>
                  </a:lnTo>
                  <a:lnTo>
                    <a:pt x="101" y="288"/>
                  </a:lnTo>
                  <a:lnTo>
                    <a:pt x="91" y="246"/>
                  </a:lnTo>
                  <a:lnTo>
                    <a:pt x="80" y="198"/>
                  </a:lnTo>
                  <a:lnTo>
                    <a:pt x="69" y="149"/>
                  </a:lnTo>
                  <a:lnTo>
                    <a:pt x="53" y="107"/>
                  </a:lnTo>
                  <a:lnTo>
                    <a:pt x="37" y="64"/>
                  </a:lnTo>
                  <a:lnTo>
                    <a:pt x="21" y="21"/>
                  </a:lnTo>
                  <a:lnTo>
                    <a:pt x="69" y="0"/>
                  </a:lnTo>
                  <a:lnTo>
                    <a:pt x="85" y="43"/>
                  </a:lnTo>
                  <a:lnTo>
                    <a:pt x="107" y="91"/>
                  </a:lnTo>
                  <a:lnTo>
                    <a:pt x="123" y="133"/>
                  </a:lnTo>
                  <a:lnTo>
                    <a:pt x="133" y="182"/>
                  </a:lnTo>
                  <a:lnTo>
                    <a:pt x="144" y="235"/>
                  </a:lnTo>
                  <a:lnTo>
                    <a:pt x="155" y="283"/>
                  </a:lnTo>
                  <a:lnTo>
                    <a:pt x="160" y="331"/>
                  </a:lnTo>
                  <a:lnTo>
                    <a:pt x="165" y="385"/>
                  </a:lnTo>
                  <a:lnTo>
                    <a:pt x="165" y="428"/>
                  </a:lnTo>
                  <a:lnTo>
                    <a:pt x="165" y="476"/>
                  </a:lnTo>
                  <a:lnTo>
                    <a:pt x="160" y="561"/>
                  </a:lnTo>
                  <a:lnTo>
                    <a:pt x="155" y="604"/>
                  </a:lnTo>
                  <a:lnTo>
                    <a:pt x="144" y="647"/>
                  </a:lnTo>
                  <a:lnTo>
                    <a:pt x="128" y="732"/>
                  </a:lnTo>
                  <a:lnTo>
                    <a:pt x="203" y="754"/>
                  </a:lnTo>
                  <a:lnTo>
                    <a:pt x="48" y="898"/>
                  </a:lnTo>
                  <a:lnTo>
                    <a:pt x="0" y="690"/>
                  </a:lnTo>
                  <a:lnTo>
                    <a:pt x="75" y="716"/>
                  </a:lnTo>
                  <a:close/>
                </a:path>
              </a:pathLst>
            </a:custGeom>
            <a:solidFill>
              <a:srgbClr val="FFFF99"/>
            </a:solidFill>
            <a:ln w="9525" cap="flat" cmpd="sng">
              <a:noFill/>
              <a:prstDash val="solid"/>
              <a:round/>
              <a:headEnd type="none" w="med" len="med"/>
              <a:tailEnd type="none" w="med" len="med"/>
            </a:ln>
            <a:effectLst>
              <a:outerShdw dist="35921" dir="2700000" algn="ctr" rotWithShape="0">
                <a:schemeClr val="bg2"/>
              </a:outerShdw>
            </a:effectLst>
          </p:spPr>
          <p:txBody>
            <a:bodyPr/>
            <a:lstStyle/>
            <a:p>
              <a:pPr>
                <a:defRPr/>
              </a:pPr>
              <a:endParaRPr lang="en-GB"/>
            </a:p>
          </p:txBody>
        </p:sp>
      </p:grpSp>
      <p:sp>
        <p:nvSpPr>
          <p:cNvPr id="236550" name="Oval 6"/>
          <p:cNvSpPr>
            <a:spLocks noChangeArrowheads="1"/>
          </p:cNvSpPr>
          <p:nvPr/>
        </p:nvSpPr>
        <p:spPr bwMode="auto">
          <a:xfrm>
            <a:off x="1589088" y="1066800"/>
            <a:ext cx="1497012" cy="936625"/>
          </a:xfrm>
          <a:prstGeom prst="ellipse">
            <a:avLst/>
          </a:prstGeom>
          <a:solidFill>
            <a:schemeClr val="accent3">
              <a:lumMod val="75000"/>
            </a:schemeClr>
          </a:solidFill>
          <a:ln w="25400" cap="sq" algn="ctr">
            <a:solidFill>
              <a:schemeClr val="tx2"/>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3200" b="1">
                <a:solidFill>
                  <a:srgbClr val="F8F8F8"/>
                </a:solidFill>
                <a:effectLst>
                  <a:outerShdw blurRad="38100" dist="38100" dir="2700000" algn="tl">
                    <a:srgbClr val="000000"/>
                  </a:outerShdw>
                </a:effectLst>
                <a:latin typeface="+mj-lt"/>
              </a:rPr>
              <a:t>God</a:t>
            </a:r>
          </a:p>
        </p:txBody>
      </p:sp>
      <p:sp>
        <p:nvSpPr>
          <p:cNvPr id="236551" name="Oval 7"/>
          <p:cNvSpPr>
            <a:spLocks noChangeArrowheads="1"/>
          </p:cNvSpPr>
          <p:nvPr/>
        </p:nvSpPr>
        <p:spPr bwMode="auto">
          <a:xfrm>
            <a:off x="1604963" y="3730625"/>
            <a:ext cx="1497012" cy="936625"/>
          </a:xfrm>
          <a:prstGeom prst="ellipse">
            <a:avLst/>
          </a:prstGeom>
          <a:solidFill>
            <a:schemeClr val="accent1">
              <a:lumMod val="75000"/>
            </a:schemeClr>
          </a:solidFill>
          <a:ln w="12700" cap="sq" algn="ctr">
            <a:solidFill>
              <a:srgbClr val="00FFFF"/>
            </a:solidFill>
            <a:round/>
            <a:headEnd/>
            <a:tailEnd/>
          </a:ln>
          <a:effectLst/>
        </p:spPr>
        <p:txBody>
          <a:bodyPr wrap="none" anchor="ctr"/>
          <a:lstStyle/>
          <a:p>
            <a:pPr algn="ctr" eaLnBrk="0" hangingPunct="0">
              <a:defRPr/>
            </a:pPr>
            <a:r>
              <a:rPr lang="en-GB" sz="3000" b="1" dirty="0">
                <a:solidFill>
                  <a:schemeClr val="bg2"/>
                </a:solidFill>
                <a:effectLst>
                  <a:outerShdw blurRad="38100" dist="38100" dir="2700000" algn="tl">
                    <a:srgbClr val="000000"/>
                  </a:outerShdw>
                </a:effectLst>
                <a:latin typeface="+mj-lt"/>
                <a:cs typeface="Arial" charset="0"/>
              </a:rPr>
              <a:t>People</a:t>
            </a:r>
          </a:p>
        </p:txBody>
      </p:sp>
      <p:grpSp>
        <p:nvGrpSpPr>
          <p:cNvPr id="3" name="Group 8"/>
          <p:cNvGrpSpPr>
            <a:grpSpLocks/>
          </p:cNvGrpSpPr>
          <p:nvPr/>
        </p:nvGrpSpPr>
        <p:grpSpPr bwMode="auto">
          <a:xfrm>
            <a:off x="1838325" y="2135188"/>
            <a:ext cx="1073150" cy="1524000"/>
            <a:chOff x="2016" y="1824"/>
            <a:chExt cx="635" cy="909"/>
          </a:xfrm>
          <a:effectLst>
            <a:outerShdw blurRad="50800" dist="38100" dir="2700000" algn="tl" rotWithShape="0">
              <a:prstClr val="black">
                <a:alpha val="40000"/>
              </a:prstClr>
            </a:outerShdw>
          </a:effectLst>
        </p:grpSpPr>
        <p:sp>
          <p:nvSpPr>
            <p:cNvPr id="236553" name="Freeform 9"/>
            <p:cNvSpPr>
              <a:spLocks/>
            </p:cNvSpPr>
            <p:nvPr/>
          </p:nvSpPr>
          <p:spPr bwMode="auto">
            <a:xfrm>
              <a:off x="2016" y="1824"/>
              <a:ext cx="203" cy="898"/>
            </a:xfrm>
            <a:custGeom>
              <a:avLst/>
              <a:gdLst/>
              <a:ahLst/>
              <a:cxnLst>
                <a:cxn ang="0">
                  <a:pos x="128" y="182"/>
                </a:cxn>
                <a:cxn ang="0">
                  <a:pos x="112" y="262"/>
                </a:cxn>
                <a:cxn ang="0">
                  <a:pos x="101" y="299"/>
                </a:cxn>
                <a:cxn ang="0">
                  <a:pos x="101" y="342"/>
                </a:cxn>
                <a:cxn ang="0">
                  <a:pos x="96" y="428"/>
                </a:cxn>
                <a:cxn ang="0">
                  <a:pos x="96" y="508"/>
                </a:cxn>
                <a:cxn ang="0">
                  <a:pos x="96" y="556"/>
                </a:cxn>
                <a:cxn ang="0">
                  <a:pos x="107" y="604"/>
                </a:cxn>
                <a:cxn ang="0">
                  <a:pos x="112" y="652"/>
                </a:cxn>
                <a:cxn ang="0">
                  <a:pos x="123" y="700"/>
                </a:cxn>
                <a:cxn ang="0">
                  <a:pos x="133" y="748"/>
                </a:cxn>
                <a:cxn ang="0">
                  <a:pos x="149" y="791"/>
                </a:cxn>
                <a:cxn ang="0">
                  <a:pos x="165" y="834"/>
                </a:cxn>
                <a:cxn ang="0">
                  <a:pos x="181" y="877"/>
                </a:cxn>
                <a:cxn ang="0">
                  <a:pos x="133" y="898"/>
                </a:cxn>
                <a:cxn ang="0">
                  <a:pos x="117" y="855"/>
                </a:cxn>
                <a:cxn ang="0">
                  <a:pos x="101" y="807"/>
                </a:cxn>
                <a:cxn ang="0">
                  <a:pos x="85" y="759"/>
                </a:cxn>
                <a:cxn ang="0">
                  <a:pos x="69" y="711"/>
                </a:cxn>
                <a:cxn ang="0">
                  <a:pos x="59" y="663"/>
                </a:cxn>
                <a:cxn ang="0">
                  <a:pos x="53" y="615"/>
                </a:cxn>
                <a:cxn ang="0">
                  <a:pos x="48" y="561"/>
                </a:cxn>
                <a:cxn ang="0">
                  <a:pos x="43" y="513"/>
                </a:cxn>
                <a:cxn ang="0">
                  <a:pos x="37" y="470"/>
                </a:cxn>
                <a:cxn ang="0">
                  <a:pos x="43" y="422"/>
                </a:cxn>
                <a:cxn ang="0">
                  <a:pos x="48" y="337"/>
                </a:cxn>
                <a:cxn ang="0">
                  <a:pos x="53" y="294"/>
                </a:cxn>
                <a:cxn ang="0">
                  <a:pos x="59" y="251"/>
                </a:cxn>
                <a:cxn ang="0">
                  <a:pos x="80" y="166"/>
                </a:cxn>
                <a:cxn ang="0">
                  <a:pos x="0" y="144"/>
                </a:cxn>
                <a:cxn ang="0">
                  <a:pos x="160" y="0"/>
                </a:cxn>
                <a:cxn ang="0">
                  <a:pos x="203" y="208"/>
                </a:cxn>
                <a:cxn ang="0">
                  <a:pos x="128" y="182"/>
                </a:cxn>
              </a:cxnLst>
              <a:rect l="0" t="0" r="r" b="b"/>
              <a:pathLst>
                <a:path w="203" h="898">
                  <a:moveTo>
                    <a:pt x="128" y="182"/>
                  </a:moveTo>
                  <a:lnTo>
                    <a:pt x="112" y="262"/>
                  </a:lnTo>
                  <a:lnTo>
                    <a:pt x="101" y="299"/>
                  </a:lnTo>
                  <a:lnTo>
                    <a:pt x="101" y="342"/>
                  </a:lnTo>
                  <a:lnTo>
                    <a:pt x="96" y="428"/>
                  </a:lnTo>
                  <a:lnTo>
                    <a:pt x="96" y="508"/>
                  </a:lnTo>
                  <a:lnTo>
                    <a:pt x="96" y="556"/>
                  </a:lnTo>
                  <a:lnTo>
                    <a:pt x="107" y="604"/>
                  </a:lnTo>
                  <a:lnTo>
                    <a:pt x="112" y="652"/>
                  </a:lnTo>
                  <a:lnTo>
                    <a:pt x="123" y="700"/>
                  </a:lnTo>
                  <a:lnTo>
                    <a:pt x="133" y="748"/>
                  </a:lnTo>
                  <a:lnTo>
                    <a:pt x="149" y="791"/>
                  </a:lnTo>
                  <a:lnTo>
                    <a:pt x="165" y="834"/>
                  </a:lnTo>
                  <a:lnTo>
                    <a:pt x="181" y="877"/>
                  </a:lnTo>
                  <a:lnTo>
                    <a:pt x="133" y="898"/>
                  </a:lnTo>
                  <a:lnTo>
                    <a:pt x="117" y="855"/>
                  </a:lnTo>
                  <a:lnTo>
                    <a:pt x="101" y="807"/>
                  </a:lnTo>
                  <a:lnTo>
                    <a:pt x="85" y="759"/>
                  </a:lnTo>
                  <a:lnTo>
                    <a:pt x="69" y="711"/>
                  </a:lnTo>
                  <a:lnTo>
                    <a:pt x="59" y="663"/>
                  </a:lnTo>
                  <a:lnTo>
                    <a:pt x="53" y="615"/>
                  </a:lnTo>
                  <a:lnTo>
                    <a:pt x="48" y="561"/>
                  </a:lnTo>
                  <a:lnTo>
                    <a:pt x="43" y="513"/>
                  </a:lnTo>
                  <a:lnTo>
                    <a:pt x="37" y="470"/>
                  </a:lnTo>
                  <a:lnTo>
                    <a:pt x="43" y="422"/>
                  </a:lnTo>
                  <a:lnTo>
                    <a:pt x="48" y="337"/>
                  </a:lnTo>
                  <a:lnTo>
                    <a:pt x="53" y="294"/>
                  </a:lnTo>
                  <a:lnTo>
                    <a:pt x="59" y="251"/>
                  </a:lnTo>
                  <a:lnTo>
                    <a:pt x="80" y="166"/>
                  </a:lnTo>
                  <a:lnTo>
                    <a:pt x="0" y="144"/>
                  </a:lnTo>
                  <a:lnTo>
                    <a:pt x="160" y="0"/>
                  </a:lnTo>
                  <a:lnTo>
                    <a:pt x="203" y="208"/>
                  </a:lnTo>
                  <a:lnTo>
                    <a:pt x="128" y="182"/>
                  </a:lnTo>
                  <a:close/>
                </a:path>
              </a:pathLst>
            </a:custGeom>
            <a:solidFill>
              <a:srgbClr val="FFFF99"/>
            </a:solidFill>
            <a:ln w="9525" cap="flat" cmpd="sng">
              <a:noFill/>
              <a:prstDash val="solid"/>
              <a:round/>
              <a:headEnd type="none" w="med" len="med"/>
              <a:tailEnd type="none" w="med" len="med"/>
            </a:ln>
            <a:effectLst>
              <a:outerShdw dist="35921" dir="2700000" algn="ctr" rotWithShape="0">
                <a:schemeClr val="bg2"/>
              </a:outerShdw>
            </a:effectLst>
          </p:spPr>
          <p:txBody>
            <a:bodyPr/>
            <a:lstStyle/>
            <a:p>
              <a:pPr>
                <a:defRPr/>
              </a:pPr>
              <a:endParaRPr lang="en-GB"/>
            </a:p>
          </p:txBody>
        </p:sp>
        <p:sp>
          <p:nvSpPr>
            <p:cNvPr id="236554" name="Freeform 10"/>
            <p:cNvSpPr>
              <a:spLocks/>
            </p:cNvSpPr>
            <p:nvPr/>
          </p:nvSpPr>
          <p:spPr bwMode="auto">
            <a:xfrm>
              <a:off x="2448" y="1835"/>
              <a:ext cx="203" cy="898"/>
            </a:xfrm>
            <a:custGeom>
              <a:avLst/>
              <a:gdLst/>
              <a:ahLst/>
              <a:cxnLst>
                <a:cxn ang="0">
                  <a:pos x="75" y="716"/>
                </a:cxn>
                <a:cxn ang="0">
                  <a:pos x="96" y="636"/>
                </a:cxn>
                <a:cxn ang="0">
                  <a:pos x="101" y="593"/>
                </a:cxn>
                <a:cxn ang="0">
                  <a:pos x="107" y="556"/>
                </a:cxn>
                <a:cxn ang="0">
                  <a:pos x="112" y="470"/>
                </a:cxn>
                <a:cxn ang="0">
                  <a:pos x="112" y="390"/>
                </a:cxn>
                <a:cxn ang="0">
                  <a:pos x="107" y="337"/>
                </a:cxn>
                <a:cxn ang="0">
                  <a:pos x="101" y="288"/>
                </a:cxn>
                <a:cxn ang="0">
                  <a:pos x="91" y="246"/>
                </a:cxn>
                <a:cxn ang="0">
                  <a:pos x="80" y="198"/>
                </a:cxn>
                <a:cxn ang="0">
                  <a:pos x="69" y="149"/>
                </a:cxn>
                <a:cxn ang="0">
                  <a:pos x="53" y="107"/>
                </a:cxn>
                <a:cxn ang="0">
                  <a:pos x="37" y="64"/>
                </a:cxn>
                <a:cxn ang="0">
                  <a:pos x="21" y="21"/>
                </a:cxn>
                <a:cxn ang="0">
                  <a:pos x="69" y="0"/>
                </a:cxn>
                <a:cxn ang="0">
                  <a:pos x="85" y="43"/>
                </a:cxn>
                <a:cxn ang="0">
                  <a:pos x="107" y="91"/>
                </a:cxn>
                <a:cxn ang="0">
                  <a:pos x="123" y="133"/>
                </a:cxn>
                <a:cxn ang="0">
                  <a:pos x="133" y="182"/>
                </a:cxn>
                <a:cxn ang="0">
                  <a:pos x="144" y="235"/>
                </a:cxn>
                <a:cxn ang="0">
                  <a:pos x="155" y="283"/>
                </a:cxn>
                <a:cxn ang="0">
                  <a:pos x="160" y="331"/>
                </a:cxn>
                <a:cxn ang="0">
                  <a:pos x="165" y="385"/>
                </a:cxn>
                <a:cxn ang="0">
                  <a:pos x="165" y="428"/>
                </a:cxn>
                <a:cxn ang="0">
                  <a:pos x="165" y="476"/>
                </a:cxn>
                <a:cxn ang="0">
                  <a:pos x="160" y="561"/>
                </a:cxn>
                <a:cxn ang="0">
                  <a:pos x="155" y="604"/>
                </a:cxn>
                <a:cxn ang="0">
                  <a:pos x="144" y="647"/>
                </a:cxn>
                <a:cxn ang="0">
                  <a:pos x="128" y="732"/>
                </a:cxn>
                <a:cxn ang="0">
                  <a:pos x="203" y="754"/>
                </a:cxn>
                <a:cxn ang="0">
                  <a:pos x="48" y="898"/>
                </a:cxn>
                <a:cxn ang="0">
                  <a:pos x="0" y="690"/>
                </a:cxn>
                <a:cxn ang="0">
                  <a:pos x="75" y="716"/>
                </a:cxn>
              </a:cxnLst>
              <a:rect l="0" t="0" r="r" b="b"/>
              <a:pathLst>
                <a:path w="203" h="898">
                  <a:moveTo>
                    <a:pt x="75" y="716"/>
                  </a:moveTo>
                  <a:lnTo>
                    <a:pt x="96" y="636"/>
                  </a:lnTo>
                  <a:lnTo>
                    <a:pt x="101" y="593"/>
                  </a:lnTo>
                  <a:lnTo>
                    <a:pt x="107" y="556"/>
                  </a:lnTo>
                  <a:lnTo>
                    <a:pt x="112" y="470"/>
                  </a:lnTo>
                  <a:lnTo>
                    <a:pt x="112" y="390"/>
                  </a:lnTo>
                  <a:lnTo>
                    <a:pt x="107" y="337"/>
                  </a:lnTo>
                  <a:lnTo>
                    <a:pt x="101" y="288"/>
                  </a:lnTo>
                  <a:lnTo>
                    <a:pt x="91" y="246"/>
                  </a:lnTo>
                  <a:lnTo>
                    <a:pt x="80" y="198"/>
                  </a:lnTo>
                  <a:lnTo>
                    <a:pt x="69" y="149"/>
                  </a:lnTo>
                  <a:lnTo>
                    <a:pt x="53" y="107"/>
                  </a:lnTo>
                  <a:lnTo>
                    <a:pt x="37" y="64"/>
                  </a:lnTo>
                  <a:lnTo>
                    <a:pt x="21" y="21"/>
                  </a:lnTo>
                  <a:lnTo>
                    <a:pt x="69" y="0"/>
                  </a:lnTo>
                  <a:lnTo>
                    <a:pt x="85" y="43"/>
                  </a:lnTo>
                  <a:lnTo>
                    <a:pt x="107" y="91"/>
                  </a:lnTo>
                  <a:lnTo>
                    <a:pt x="123" y="133"/>
                  </a:lnTo>
                  <a:lnTo>
                    <a:pt x="133" y="182"/>
                  </a:lnTo>
                  <a:lnTo>
                    <a:pt x="144" y="235"/>
                  </a:lnTo>
                  <a:lnTo>
                    <a:pt x="155" y="283"/>
                  </a:lnTo>
                  <a:lnTo>
                    <a:pt x="160" y="331"/>
                  </a:lnTo>
                  <a:lnTo>
                    <a:pt x="165" y="385"/>
                  </a:lnTo>
                  <a:lnTo>
                    <a:pt x="165" y="428"/>
                  </a:lnTo>
                  <a:lnTo>
                    <a:pt x="165" y="476"/>
                  </a:lnTo>
                  <a:lnTo>
                    <a:pt x="160" y="561"/>
                  </a:lnTo>
                  <a:lnTo>
                    <a:pt x="155" y="604"/>
                  </a:lnTo>
                  <a:lnTo>
                    <a:pt x="144" y="647"/>
                  </a:lnTo>
                  <a:lnTo>
                    <a:pt x="128" y="732"/>
                  </a:lnTo>
                  <a:lnTo>
                    <a:pt x="203" y="754"/>
                  </a:lnTo>
                  <a:lnTo>
                    <a:pt x="48" y="898"/>
                  </a:lnTo>
                  <a:lnTo>
                    <a:pt x="0" y="690"/>
                  </a:lnTo>
                  <a:lnTo>
                    <a:pt x="75" y="716"/>
                  </a:lnTo>
                  <a:close/>
                </a:path>
              </a:pathLst>
            </a:custGeom>
            <a:solidFill>
              <a:srgbClr val="FFFF99"/>
            </a:solidFill>
            <a:ln w="9525" cap="flat" cmpd="sng">
              <a:noFill/>
              <a:prstDash val="solid"/>
              <a:round/>
              <a:headEnd type="none" w="med" len="med"/>
              <a:tailEnd type="none" w="med" len="med"/>
            </a:ln>
            <a:effectLst>
              <a:outerShdw dist="35921" dir="2700000" algn="ctr" rotWithShape="0">
                <a:schemeClr val="bg2"/>
              </a:outerShdw>
            </a:effectLst>
          </p:spPr>
          <p:txBody>
            <a:bodyPr/>
            <a:lstStyle/>
            <a:p>
              <a:pPr>
                <a:defRPr/>
              </a:pPr>
              <a:endParaRPr lang="en-GB"/>
            </a:p>
          </p:txBody>
        </p:sp>
      </p:grpSp>
      <p:sp>
        <p:nvSpPr>
          <p:cNvPr id="236555" name="Rectangle 11"/>
          <p:cNvSpPr>
            <a:spLocks noChangeArrowheads="1"/>
          </p:cNvSpPr>
          <p:nvPr/>
        </p:nvSpPr>
        <p:spPr bwMode="auto">
          <a:xfrm rot="-7274722">
            <a:off x="5077619" y="4155281"/>
            <a:ext cx="1441450" cy="157163"/>
          </a:xfrm>
          <a:prstGeom prst="rect">
            <a:avLst/>
          </a:prstGeom>
          <a:solidFill>
            <a:srgbClr val="CC0000"/>
          </a:solidFill>
          <a:ln w="9525">
            <a:noFill/>
            <a:miter lim="800000"/>
            <a:headEnd/>
            <a:tailEnd/>
          </a:ln>
          <a:effectLst>
            <a:outerShdw blurRad="50800" dist="38100" dir="2700000" algn="tl" rotWithShape="0">
              <a:prstClr val="black">
                <a:alpha val="40000"/>
              </a:prstClr>
            </a:outerShdw>
          </a:effectLst>
        </p:spPr>
        <p:txBody>
          <a:bodyPr wrap="none" anchor="ctr"/>
          <a:lstStyle/>
          <a:p>
            <a:endParaRPr lang="en-GB"/>
          </a:p>
        </p:txBody>
      </p:sp>
      <p:sp>
        <p:nvSpPr>
          <p:cNvPr id="236556" name="Rectangle 12"/>
          <p:cNvSpPr>
            <a:spLocks noChangeArrowheads="1"/>
          </p:cNvSpPr>
          <p:nvPr/>
        </p:nvSpPr>
        <p:spPr bwMode="auto">
          <a:xfrm rot="-9074722">
            <a:off x="1590675" y="2794000"/>
            <a:ext cx="1562100" cy="144463"/>
          </a:xfrm>
          <a:prstGeom prst="rect">
            <a:avLst/>
          </a:prstGeom>
          <a:solidFill>
            <a:srgbClr val="CC0000"/>
          </a:solidFill>
          <a:ln w="9525" algn="ctr">
            <a:noFill/>
            <a:miter lim="800000"/>
            <a:headEnd/>
            <a:tailEnd/>
          </a:ln>
          <a:effectLst>
            <a:outerShdw blurRad="50800" dist="38100" dir="2700000" algn="tl" rotWithShape="0">
              <a:prstClr val="black">
                <a:alpha val="40000"/>
              </a:prstClr>
            </a:outerShdw>
          </a:effectLst>
        </p:spPr>
        <p:txBody>
          <a:bodyPr wrap="none" anchor="ctr"/>
          <a:lstStyle/>
          <a:p>
            <a:endParaRPr lang="en-GB"/>
          </a:p>
        </p:txBody>
      </p:sp>
      <p:sp>
        <p:nvSpPr>
          <p:cNvPr id="236557" name="Text Box 13"/>
          <p:cNvSpPr txBox="1">
            <a:spLocks noChangeArrowheads="1"/>
          </p:cNvSpPr>
          <p:nvPr/>
        </p:nvSpPr>
        <p:spPr bwMode="auto">
          <a:xfrm>
            <a:off x="3386138" y="1211263"/>
            <a:ext cx="5986462" cy="600164"/>
          </a:xfrm>
          <a:prstGeom prst="rect">
            <a:avLst/>
          </a:prstGeom>
          <a:noFill/>
          <a:ln w="9525">
            <a:noFill/>
            <a:miter lim="800000"/>
            <a:headEnd/>
            <a:tailEnd/>
          </a:ln>
          <a:effectLst/>
        </p:spPr>
        <p:txBody>
          <a:bodyPr>
            <a:spAutoFit/>
          </a:bodyPr>
          <a:lstStyle/>
          <a:p>
            <a:pPr eaLnBrk="0" hangingPunct="0">
              <a:spcBef>
                <a:spcPct val="50000"/>
              </a:spcBef>
              <a:defRPr/>
            </a:pPr>
            <a:r>
              <a:rPr lang="en-GB" sz="3300" b="1" dirty="0">
                <a:latin typeface="+mj-lt"/>
              </a:rPr>
              <a:t>1) Separation from God</a:t>
            </a:r>
          </a:p>
        </p:txBody>
      </p:sp>
      <p:sp>
        <p:nvSpPr>
          <p:cNvPr id="236558" name="Oval 14"/>
          <p:cNvSpPr>
            <a:spLocks noChangeArrowheads="1"/>
          </p:cNvSpPr>
          <p:nvPr/>
        </p:nvSpPr>
        <p:spPr bwMode="auto">
          <a:xfrm>
            <a:off x="3441700" y="3730625"/>
            <a:ext cx="1497012" cy="936625"/>
          </a:xfrm>
          <a:prstGeom prst="ellipse">
            <a:avLst/>
          </a:prstGeom>
          <a:solidFill>
            <a:schemeClr val="accent3">
              <a:lumMod val="75000"/>
            </a:schemeClr>
          </a:solidFill>
          <a:ln w="25400" cap="sq" algn="ctr">
            <a:solidFill>
              <a:schemeClr val="tx2"/>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3200" b="1">
                <a:solidFill>
                  <a:srgbClr val="F8F8F8"/>
                </a:solidFill>
                <a:effectLst>
                  <a:outerShdw blurRad="38100" dist="38100" dir="2700000" algn="tl">
                    <a:srgbClr val="000000"/>
                  </a:outerShdw>
                </a:effectLst>
                <a:latin typeface="+mj-lt"/>
              </a:rPr>
              <a:t>Mind</a:t>
            </a:r>
          </a:p>
        </p:txBody>
      </p:sp>
      <p:sp>
        <p:nvSpPr>
          <p:cNvPr id="236559" name="Oval 15"/>
          <p:cNvSpPr>
            <a:spLocks noChangeArrowheads="1"/>
          </p:cNvSpPr>
          <p:nvPr/>
        </p:nvSpPr>
        <p:spPr bwMode="auto">
          <a:xfrm>
            <a:off x="6719887" y="3730625"/>
            <a:ext cx="1497013" cy="936625"/>
          </a:xfrm>
          <a:prstGeom prst="ellipse">
            <a:avLst/>
          </a:prstGeom>
          <a:solidFill>
            <a:schemeClr val="accent1">
              <a:lumMod val="75000"/>
            </a:schemeClr>
          </a:solidFill>
          <a:ln w="12700" cap="sq" algn="ctr">
            <a:solidFill>
              <a:srgbClr val="00FFFF"/>
            </a:solidFill>
            <a:round/>
            <a:headEnd/>
            <a:tailEnd/>
          </a:ln>
          <a:effectLst/>
        </p:spPr>
        <p:txBody>
          <a:bodyPr wrap="none" anchor="ctr"/>
          <a:lstStyle/>
          <a:p>
            <a:pPr algn="ctr" eaLnBrk="0" hangingPunct="0">
              <a:defRPr/>
            </a:pPr>
            <a:r>
              <a:rPr lang="en-GB" sz="3000" b="1" dirty="0">
                <a:solidFill>
                  <a:schemeClr val="bg2"/>
                </a:solidFill>
                <a:effectLst>
                  <a:outerShdw blurRad="38100" dist="38100" dir="2700000" algn="tl">
                    <a:srgbClr val="000000"/>
                  </a:outerShdw>
                </a:effectLst>
                <a:latin typeface="+mj-lt"/>
                <a:cs typeface="Arial" charset="0"/>
              </a:rPr>
              <a:t>Body</a:t>
            </a:r>
          </a:p>
        </p:txBody>
      </p:sp>
      <p:sp>
        <p:nvSpPr>
          <p:cNvPr id="236560" name="Rectangle 16"/>
          <p:cNvSpPr>
            <a:spLocks noChangeArrowheads="1"/>
          </p:cNvSpPr>
          <p:nvPr/>
        </p:nvSpPr>
        <p:spPr bwMode="auto">
          <a:xfrm rot="-1800000">
            <a:off x="1590675" y="2794000"/>
            <a:ext cx="1562100" cy="144463"/>
          </a:xfrm>
          <a:prstGeom prst="rect">
            <a:avLst/>
          </a:prstGeom>
          <a:solidFill>
            <a:srgbClr val="CC0000"/>
          </a:solidFill>
          <a:ln w="9525">
            <a:noFill/>
            <a:miter lim="800000"/>
            <a:headEnd/>
            <a:tailEnd/>
          </a:ln>
          <a:effectLst>
            <a:outerShdw blurRad="50800" dist="38100" dir="2700000" algn="tl" rotWithShape="0">
              <a:prstClr val="black">
                <a:alpha val="40000"/>
              </a:prstClr>
            </a:outerShdw>
          </a:effectLst>
        </p:spPr>
        <p:txBody>
          <a:bodyPr wrap="none" anchor="ctr"/>
          <a:lstStyle/>
          <a:p>
            <a:endParaRPr lang="en-GB"/>
          </a:p>
        </p:txBody>
      </p:sp>
      <p:sp>
        <p:nvSpPr>
          <p:cNvPr id="236561" name="Rectangle 17"/>
          <p:cNvSpPr>
            <a:spLocks noChangeArrowheads="1"/>
          </p:cNvSpPr>
          <p:nvPr/>
        </p:nvSpPr>
        <p:spPr bwMode="auto">
          <a:xfrm rot="-3795044">
            <a:off x="5077619" y="4155281"/>
            <a:ext cx="1441450" cy="157163"/>
          </a:xfrm>
          <a:prstGeom prst="rect">
            <a:avLst/>
          </a:prstGeom>
          <a:solidFill>
            <a:srgbClr val="CC0000"/>
          </a:solidFill>
          <a:ln w="9525">
            <a:noFill/>
            <a:miter lim="800000"/>
            <a:headEnd/>
            <a:tailEnd/>
          </a:ln>
          <a:effectLst>
            <a:outerShdw blurRad="50800" dist="38100" dir="2700000" algn="tl" rotWithShape="0">
              <a:prstClr val="black">
                <a:alpha val="40000"/>
              </a:prstClr>
            </a:outerShdw>
          </a:effectLst>
        </p:spPr>
        <p:txBody>
          <a:bodyPr wrap="none" anchor="ctr"/>
          <a:lstStyle/>
          <a:p>
            <a:endParaRPr lang="en-GB"/>
          </a:p>
        </p:txBody>
      </p:sp>
      <p:sp>
        <p:nvSpPr>
          <p:cNvPr id="236562" name="Text Box 18"/>
          <p:cNvSpPr txBox="1">
            <a:spLocks noChangeArrowheads="1"/>
          </p:cNvSpPr>
          <p:nvPr/>
        </p:nvSpPr>
        <p:spPr bwMode="auto">
          <a:xfrm>
            <a:off x="3359150" y="2851150"/>
            <a:ext cx="5986463" cy="600164"/>
          </a:xfrm>
          <a:prstGeom prst="rect">
            <a:avLst/>
          </a:prstGeom>
          <a:noFill/>
          <a:ln w="9525">
            <a:noFill/>
            <a:miter lim="800000"/>
            <a:headEnd/>
            <a:tailEnd/>
          </a:ln>
          <a:effectLst/>
        </p:spPr>
        <p:txBody>
          <a:bodyPr>
            <a:spAutoFit/>
          </a:bodyPr>
          <a:lstStyle/>
          <a:p>
            <a:pPr eaLnBrk="0" hangingPunct="0">
              <a:spcBef>
                <a:spcPct val="50000"/>
              </a:spcBef>
              <a:defRPr/>
            </a:pPr>
            <a:r>
              <a:rPr lang="en-GB" sz="3300" b="1" dirty="0">
                <a:latin typeface="+mj-lt"/>
              </a:rPr>
              <a:t>2) Individual-level Conflict</a:t>
            </a:r>
          </a:p>
        </p:txBody>
      </p:sp>
      <p:sp>
        <p:nvSpPr>
          <p:cNvPr id="236563" name="Text Box 19"/>
          <p:cNvSpPr txBox="1">
            <a:spLocks noChangeArrowheads="1"/>
          </p:cNvSpPr>
          <p:nvPr/>
        </p:nvSpPr>
        <p:spPr bwMode="auto">
          <a:xfrm>
            <a:off x="3130550" y="4594225"/>
            <a:ext cx="2106612" cy="600164"/>
          </a:xfrm>
          <a:prstGeom prst="rect">
            <a:avLst/>
          </a:prstGeom>
          <a:noFill/>
          <a:ln w="9525">
            <a:noFill/>
            <a:miter lim="800000"/>
            <a:headEnd/>
            <a:tailEnd/>
          </a:ln>
        </p:spPr>
        <p:txBody>
          <a:bodyPr>
            <a:spAutoFit/>
          </a:bodyPr>
          <a:lstStyle/>
          <a:p>
            <a:pPr algn="ctr" eaLnBrk="0" hangingPunct="0">
              <a:spcBef>
                <a:spcPct val="50000"/>
              </a:spcBef>
            </a:pPr>
            <a:r>
              <a:rPr lang="en-GB" sz="3300" b="1">
                <a:latin typeface="+mj-lt"/>
              </a:rPr>
              <a:t>(Spiritual)</a:t>
            </a:r>
          </a:p>
        </p:txBody>
      </p:sp>
      <p:sp>
        <p:nvSpPr>
          <p:cNvPr id="236564" name="Text Box 20"/>
          <p:cNvSpPr txBox="1">
            <a:spLocks noChangeArrowheads="1"/>
          </p:cNvSpPr>
          <p:nvPr/>
        </p:nvSpPr>
        <p:spPr bwMode="auto">
          <a:xfrm>
            <a:off x="6407150" y="4594225"/>
            <a:ext cx="2106612" cy="600164"/>
          </a:xfrm>
          <a:prstGeom prst="rect">
            <a:avLst/>
          </a:prstGeom>
          <a:noFill/>
          <a:ln w="9525">
            <a:noFill/>
            <a:miter lim="800000"/>
            <a:headEnd/>
            <a:tailEnd/>
          </a:ln>
        </p:spPr>
        <p:txBody>
          <a:bodyPr>
            <a:spAutoFit/>
          </a:bodyPr>
          <a:lstStyle/>
          <a:p>
            <a:pPr algn="ctr" eaLnBrk="0" hangingPunct="0">
              <a:spcBef>
                <a:spcPct val="50000"/>
              </a:spcBef>
            </a:pPr>
            <a:r>
              <a:rPr lang="en-GB" sz="3300" b="1">
                <a:latin typeface="+mj-lt"/>
              </a:rPr>
              <a:t>(Physical)</a:t>
            </a:r>
          </a:p>
        </p:txBody>
      </p:sp>
      <p:sp>
        <p:nvSpPr>
          <p:cNvPr id="236565" name="Text Box 21"/>
          <p:cNvSpPr txBox="1">
            <a:spLocks noChangeArrowheads="1"/>
          </p:cNvSpPr>
          <p:nvPr/>
        </p:nvSpPr>
        <p:spPr bwMode="auto">
          <a:xfrm>
            <a:off x="3286125" y="5105400"/>
            <a:ext cx="2339975" cy="1209562"/>
          </a:xfrm>
          <a:prstGeom prst="rect">
            <a:avLst/>
          </a:prstGeom>
          <a:noFill/>
          <a:ln w="9525">
            <a:noFill/>
            <a:miter lim="800000"/>
            <a:headEnd/>
            <a:tailEnd/>
          </a:ln>
          <a:effectLst/>
        </p:spPr>
        <p:txBody>
          <a:bodyPr>
            <a:spAutoFit/>
          </a:bodyPr>
          <a:lstStyle/>
          <a:p>
            <a:pPr marL="266700" indent="-266700" eaLnBrk="0" hangingPunct="0">
              <a:spcBef>
                <a:spcPct val="20000"/>
              </a:spcBef>
              <a:buFontTx/>
              <a:buChar char="•"/>
              <a:defRPr/>
            </a:pPr>
            <a:r>
              <a:rPr lang="en-GB" sz="3300" b="1" dirty="0">
                <a:solidFill>
                  <a:schemeClr val="bg2">
                    <a:lumMod val="10000"/>
                  </a:schemeClr>
                </a:solidFill>
                <a:latin typeface="+mj-lt"/>
              </a:rPr>
              <a:t>Whole</a:t>
            </a:r>
          </a:p>
          <a:p>
            <a:pPr marL="266700" indent="-266700" eaLnBrk="0" hangingPunct="0">
              <a:spcBef>
                <a:spcPct val="20000"/>
              </a:spcBef>
              <a:buFontTx/>
              <a:buChar char="•"/>
              <a:defRPr/>
            </a:pPr>
            <a:r>
              <a:rPr lang="en-GB" sz="3300" b="1" dirty="0">
                <a:solidFill>
                  <a:schemeClr val="bg2">
                    <a:lumMod val="10000"/>
                  </a:schemeClr>
                </a:solidFill>
                <a:latin typeface="+mj-lt"/>
              </a:rPr>
              <a:t>Others</a:t>
            </a:r>
          </a:p>
        </p:txBody>
      </p:sp>
      <p:sp>
        <p:nvSpPr>
          <p:cNvPr id="236566" name="Text Box 22"/>
          <p:cNvSpPr txBox="1">
            <a:spLocks noChangeArrowheads="1"/>
          </p:cNvSpPr>
          <p:nvPr/>
        </p:nvSpPr>
        <p:spPr bwMode="auto">
          <a:xfrm>
            <a:off x="6657975" y="5105400"/>
            <a:ext cx="2339975" cy="600164"/>
          </a:xfrm>
          <a:prstGeom prst="rect">
            <a:avLst/>
          </a:prstGeom>
          <a:noFill/>
          <a:ln w="9525">
            <a:noFill/>
            <a:miter lim="800000"/>
            <a:headEnd/>
            <a:tailEnd/>
          </a:ln>
          <a:effectLst/>
        </p:spPr>
        <p:txBody>
          <a:bodyPr>
            <a:spAutoFit/>
          </a:bodyPr>
          <a:lstStyle/>
          <a:p>
            <a:pPr marL="266700" indent="-266700" eaLnBrk="0" hangingPunct="0">
              <a:spcBef>
                <a:spcPct val="20000"/>
              </a:spcBef>
              <a:buFontTx/>
              <a:buChar char="•"/>
              <a:defRPr/>
            </a:pPr>
            <a:r>
              <a:rPr lang="en-GB" sz="3300" b="1" dirty="0">
                <a:solidFill>
                  <a:schemeClr val="bg2">
                    <a:lumMod val="10000"/>
                  </a:schemeClr>
                </a:solidFill>
                <a:latin typeface="+mj-lt"/>
              </a:rPr>
              <a:t>Self</a:t>
            </a:r>
          </a:p>
        </p:txBody>
      </p:sp>
      <p:sp>
        <p:nvSpPr>
          <p:cNvPr id="236567" name="AutoShape 23"/>
          <p:cNvSpPr>
            <a:spLocks noChangeArrowheads="1"/>
          </p:cNvSpPr>
          <p:nvPr/>
        </p:nvSpPr>
        <p:spPr bwMode="auto">
          <a:xfrm rot="5400000">
            <a:off x="5141912" y="1423987"/>
            <a:ext cx="1092200" cy="17938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6">
              <a:lumMod val="60000"/>
              <a:lumOff val="40000"/>
            </a:schemeClr>
          </a:solidFill>
          <a:ln w="25400">
            <a:solidFill>
              <a:schemeClr val="tx2"/>
            </a:solidFill>
            <a:miter lim="800000"/>
            <a:headEnd/>
            <a:tailEnd/>
          </a:ln>
          <a:effectLst>
            <a:outerShdw blurRad="50800" dist="38100" dir="2700000" algn="tl" rotWithShape="0">
              <a:prstClr val="black">
                <a:alpha val="40000"/>
              </a:prstClr>
            </a:outerShdw>
          </a:effectLst>
        </p:spPr>
        <p:txBody>
          <a:bodyPr wrap="none" anchor="ctr"/>
          <a:lstStyle/>
          <a:p>
            <a:endParaRPr lang="en-GB"/>
          </a:p>
        </p:txBody>
      </p:sp>
      <p:sp>
        <p:nvSpPr>
          <p:cNvPr id="26"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The  root cause of conflict     </a:t>
            </a:r>
            <a:endParaRPr lang="en-GB" sz="40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236550"/>
                                        </p:tgtEl>
                                        <p:attrNameLst>
                                          <p:attrName>style.visibility</p:attrName>
                                        </p:attrNameLst>
                                      </p:cBhvr>
                                      <p:to>
                                        <p:strVal val="visible"/>
                                      </p:to>
                                    </p:set>
                                    <p:anim calcmode="lin" valueType="num">
                                      <p:cBhvr>
                                        <p:cTn id="7" dur="500" fill="hold"/>
                                        <p:tgtEl>
                                          <p:spTgt spid="236550"/>
                                        </p:tgtEl>
                                        <p:attrNameLst>
                                          <p:attrName>ppt_w</p:attrName>
                                        </p:attrNameLst>
                                      </p:cBhvr>
                                      <p:tavLst>
                                        <p:tav tm="0">
                                          <p:val>
                                            <p:strVal val="2/3*#ppt_w"/>
                                          </p:val>
                                        </p:tav>
                                        <p:tav tm="100000">
                                          <p:val>
                                            <p:strVal val="#ppt_w"/>
                                          </p:val>
                                        </p:tav>
                                      </p:tavLst>
                                    </p:anim>
                                    <p:anim calcmode="lin" valueType="num">
                                      <p:cBhvr>
                                        <p:cTn id="8" dur="500" fill="hold"/>
                                        <p:tgtEl>
                                          <p:spTgt spid="236550"/>
                                        </p:tgtEl>
                                        <p:attrNameLst>
                                          <p:attrName>ppt_h</p:attrName>
                                        </p:attrNameLst>
                                      </p:cBhvr>
                                      <p:tavLst>
                                        <p:tav tm="0">
                                          <p:val>
                                            <p:strVal val="2/3*#ppt_h"/>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36557"/>
                                        </p:tgtEl>
                                        <p:attrNameLst>
                                          <p:attrName>style.visibility</p:attrName>
                                        </p:attrNameLst>
                                      </p:cBhvr>
                                      <p:to>
                                        <p:strVal val="visible"/>
                                      </p:to>
                                    </p:set>
                                    <p:animEffect transition="in" filter="fade">
                                      <p:cBhvr>
                                        <p:cTn id="12" dur="500"/>
                                        <p:tgtEl>
                                          <p:spTgt spid="236557"/>
                                        </p:tgtEl>
                                      </p:cBhvr>
                                    </p:animEffect>
                                  </p:childTnLst>
                                </p:cTn>
                              </p:par>
                            </p:childTnLst>
                          </p:cTn>
                        </p:par>
                        <p:par>
                          <p:cTn id="13" fill="hold">
                            <p:stCondLst>
                              <p:cond delay="1000"/>
                            </p:stCondLst>
                            <p:childTnLst>
                              <p:par>
                                <p:cTn id="14" presetID="16" presetClass="entr" presetSubtype="42"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outHorizontal)">
                                      <p:cBhvr>
                                        <p:cTn id="16" dur="500"/>
                                        <p:tgtEl>
                                          <p:spTgt spid="3"/>
                                        </p:tgtEl>
                                      </p:cBhvr>
                                    </p:animEffect>
                                  </p:childTnLst>
                                </p:cTn>
                              </p:par>
                            </p:childTnLst>
                          </p:cTn>
                        </p:par>
                        <p:par>
                          <p:cTn id="17" fill="hold">
                            <p:stCondLst>
                              <p:cond delay="1500"/>
                            </p:stCondLst>
                            <p:childTnLst>
                              <p:par>
                                <p:cTn id="18" presetID="23" presetClass="entr" presetSubtype="272" fill="hold" grpId="0" nodeType="afterEffect">
                                  <p:stCondLst>
                                    <p:cond delay="0"/>
                                  </p:stCondLst>
                                  <p:childTnLst>
                                    <p:set>
                                      <p:cBhvr>
                                        <p:cTn id="19" dur="1" fill="hold">
                                          <p:stCondLst>
                                            <p:cond delay="0"/>
                                          </p:stCondLst>
                                        </p:cTn>
                                        <p:tgtEl>
                                          <p:spTgt spid="236551"/>
                                        </p:tgtEl>
                                        <p:attrNameLst>
                                          <p:attrName>style.visibility</p:attrName>
                                        </p:attrNameLst>
                                      </p:cBhvr>
                                      <p:to>
                                        <p:strVal val="visible"/>
                                      </p:to>
                                    </p:set>
                                    <p:anim calcmode="lin" valueType="num">
                                      <p:cBhvr>
                                        <p:cTn id="20" dur="500" fill="hold"/>
                                        <p:tgtEl>
                                          <p:spTgt spid="236551"/>
                                        </p:tgtEl>
                                        <p:attrNameLst>
                                          <p:attrName>ppt_w</p:attrName>
                                        </p:attrNameLst>
                                      </p:cBhvr>
                                      <p:tavLst>
                                        <p:tav tm="0">
                                          <p:val>
                                            <p:strVal val="2/3*#ppt_w"/>
                                          </p:val>
                                        </p:tav>
                                        <p:tav tm="100000">
                                          <p:val>
                                            <p:strVal val="#ppt_w"/>
                                          </p:val>
                                        </p:tav>
                                      </p:tavLst>
                                    </p:anim>
                                    <p:anim calcmode="lin" valueType="num">
                                      <p:cBhvr>
                                        <p:cTn id="21" dur="500" fill="hold"/>
                                        <p:tgtEl>
                                          <p:spTgt spid="236551"/>
                                        </p:tgtEl>
                                        <p:attrNameLst>
                                          <p:attrName>ppt_h</p:attrName>
                                        </p:attrNameLst>
                                      </p:cBhvr>
                                      <p:tavLst>
                                        <p:tav tm="0">
                                          <p:val>
                                            <p:strVal val="2/3*#ppt_h"/>
                                          </p:val>
                                        </p:tav>
                                        <p:tav tm="100000">
                                          <p:val>
                                            <p:strVal val="#ppt_h"/>
                                          </p:val>
                                        </p:tav>
                                      </p:tavLst>
                                    </p:anim>
                                  </p:child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0"/>
                                          </p:stCondLst>
                                        </p:cTn>
                                        <p:tgtEl>
                                          <p:spTgt spid="23655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656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236567"/>
                                        </p:tgtEl>
                                        <p:attrNameLst>
                                          <p:attrName>style.visibility</p:attrName>
                                        </p:attrNameLst>
                                      </p:cBhvr>
                                      <p:to>
                                        <p:strVal val="visible"/>
                                      </p:to>
                                    </p:set>
                                    <p:animEffect transition="in" filter="wipe(up)">
                                      <p:cBhvr>
                                        <p:cTn id="31" dur="500"/>
                                        <p:tgtEl>
                                          <p:spTgt spid="236567"/>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236562"/>
                                        </p:tgtEl>
                                        <p:attrNameLst>
                                          <p:attrName>style.visibility</p:attrName>
                                        </p:attrNameLst>
                                      </p:cBhvr>
                                      <p:to>
                                        <p:strVal val="visible"/>
                                      </p:to>
                                    </p:set>
                                    <p:animEffect transition="in" filter="fade">
                                      <p:cBhvr>
                                        <p:cTn id="35" dur="500"/>
                                        <p:tgtEl>
                                          <p:spTgt spid="236562"/>
                                        </p:tgtEl>
                                      </p:cBhvr>
                                    </p:animEffect>
                                  </p:childTnLst>
                                </p:cTn>
                              </p:par>
                            </p:childTnLst>
                          </p:cTn>
                        </p:par>
                        <p:par>
                          <p:cTn id="36" fill="hold">
                            <p:stCondLst>
                              <p:cond delay="1000"/>
                            </p:stCondLst>
                            <p:childTnLst>
                              <p:par>
                                <p:cTn id="37" presetID="23" presetClass="entr" presetSubtype="272" fill="hold" grpId="0" nodeType="afterEffect">
                                  <p:stCondLst>
                                    <p:cond delay="0"/>
                                  </p:stCondLst>
                                  <p:childTnLst>
                                    <p:set>
                                      <p:cBhvr>
                                        <p:cTn id="38" dur="1" fill="hold">
                                          <p:stCondLst>
                                            <p:cond delay="0"/>
                                          </p:stCondLst>
                                        </p:cTn>
                                        <p:tgtEl>
                                          <p:spTgt spid="236558"/>
                                        </p:tgtEl>
                                        <p:attrNameLst>
                                          <p:attrName>style.visibility</p:attrName>
                                        </p:attrNameLst>
                                      </p:cBhvr>
                                      <p:to>
                                        <p:strVal val="visible"/>
                                      </p:to>
                                    </p:set>
                                    <p:anim calcmode="lin" valueType="num">
                                      <p:cBhvr>
                                        <p:cTn id="39" dur="500" fill="hold"/>
                                        <p:tgtEl>
                                          <p:spTgt spid="236558"/>
                                        </p:tgtEl>
                                        <p:attrNameLst>
                                          <p:attrName>ppt_w</p:attrName>
                                        </p:attrNameLst>
                                      </p:cBhvr>
                                      <p:tavLst>
                                        <p:tav tm="0">
                                          <p:val>
                                            <p:strVal val="2/3*#ppt_w"/>
                                          </p:val>
                                        </p:tav>
                                        <p:tav tm="100000">
                                          <p:val>
                                            <p:strVal val="#ppt_w"/>
                                          </p:val>
                                        </p:tav>
                                      </p:tavLst>
                                    </p:anim>
                                    <p:anim calcmode="lin" valueType="num">
                                      <p:cBhvr>
                                        <p:cTn id="40" dur="500" fill="hold"/>
                                        <p:tgtEl>
                                          <p:spTgt spid="236558"/>
                                        </p:tgtEl>
                                        <p:attrNameLst>
                                          <p:attrName>ppt_h</p:attrName>
                                        </p:attrNameLst>
                                      </p:cBhvr>
                                      <p:tavLst>
                                        <p:tav tm="0">
                                          <p:val>
                                            <p:strVal val="2/3*#ppt_h"/>
                                          </p:val>
                                        </p:tav>
                                        <p:tav tm="100000">
                                          <p:val>
                                            <p:strVal val="#ppt_h"/>
                                          </p:val>
                                        </p:tav>
                                      </p:tavLst>
                                    </p:anim>
                                  </p:childTnLst>
                                </p:cTn>
                              </p:par>
                            </p:childTnLst>
                          </p:cTn>
                        </p:par>
                        <p:par>
                          <p:cTn id="41" fill="hold">
                            <p:stCondLst>
                              <p:cond delay="1500"/>
                            </p:stCondLst>
                            <p:childTnLst>
                              <p:par>
                                <p:cTn id="42" presetID="1" presetClass="entr" presetSubtype="0" fill="hold" grpId="0" nodeType="afterEffect">
                                  <p:stCondLst>
                                    <p:cond delay="0"/>
                                  </p:stCondLst>
                                  <p:childTnLst>
                                    <p:set>
                                      <p:cBhvr>
                                        <p:cTn id="43" dur="1" fill="hold">
                                          <p:stCondLst>
                                            <p:cond delay="0"/>
                                          </p:stCondLst>
                                        </p:cTn>
                                        <p:tgtEl>
                                          <p:spTgt spid="236563"/>
                                        </p:tgtEl>
                                        <p:attrNameLst>
                                          <p:attrName>style.visibility</p:attrName>
                                        </p:attrNameLst>
                                      </p:cBhvr>
                                      <p:to>
                                        <p:strVal val="visible"/>
                                      </p:to>
                                    </p:set>
                                  </p:childTnLst>
                                </p:cTn>
                              </p:par>
                            </p:childTnLst>
                          </p:cTn>
                        </p:par>
                        <p:par>
                          <p:cTn id="44" fill="hold">
                            <p:stCondLst>
                              <p:cond delay="1500"/>
                            </p:stCondLst>
                            <p:childTnLst>
                              <p:par>
                                <p:cTn id="45" presetID="23" presetClass="entr" presetSubtype="272" fill="hold" grpId="0" nodeType="afterEffect">
                                  <p:stCondLst>
                                    <p:cond delay="0"/>
                                  </p:stCondLst>
                                  <p:childTnLst>
                                    <p:set>
                                      <p:cBhvr>
                                        <p:cTn id="46" dur="1" fill="hold">
                                          <p:stCondLst>
                                            <p:cond delay="0"/>
                                          </p:stCondLst>
                                        </p:cTn>
                                        <p:tgtEl>
                                          <p:spTgt spid="236559"/>
                                        </p:tgtEl>
                                        <p:attrNameLst>
                                          <p:attrName>style.visibility</p:attrName>
                                        </p:attrNameLst>
                                      </p:cBhvr>
                                      <p:to>
                                        <p:strVal val="visible"/>
                                      </p:to>
                                    </p:set>
                                    <p:anim calcmode="lin" valueType="num">
                                      <p:cBhvr>
                                        <p:cTn id="47" dur="500" fill="hold"/>
                                        <p:tgtEl>
                                          <p:spTgt spid="236559"/>
                                        </p:tgtEl>
                                        <p:attrNameLst>
                                          <p:attrName>ppt_w</p:attrName>
                                        </p:attrNameLst>
                                      </p:cBhvr>
                                      <p:tavLst>
                                        <p:tav tm="0">
                                          <p:val>
                                            <p:strVal val="2/3*#ppt_w"/>
                                          </p:val>
                                        </p:tav>
                                        <p:tav tm="100000">
                                          <p:val>
                                            <p:strVal val="#ppt_w"/>
                                          </p:val>
                                        </p:tav>
                                      </p:tavLst>
                                    </p:anim>
                                    <p:anim calcmode="lin" valueType="num">
                                      <p:cBhvr>
                                        <p:cTn id="48" dur="500" fill="hold"/>
                                        <p:tgtEl>
                                          <p:spTgt spid="236559"/>
                                        </p:tgtEl>
                                        <p:attrNameLst>
                                          <p:attrName>ppt_h</p:attrName>
                                        </p:attrNameLst>
                                      </p:cBhvr>
                                      <p:tavLst>
                                        <p:tav tm="0">
                                          <p:val>
                                            <p:strVal val="2/3*#ppt_h"/>
                                          </p:val>
                                        </p:tav>
                                        <p:tav tm="100000">
                                          <p:val>
                                            <p:strVal val="#ppt_h"/>
                                          </p:val>
                                        </p:tav>
                                      </p:tavLst>
                                    </p:anim>
                                  </p:childTnLst>
                                </p:cTn>
                              </p:par>
                            </p:childTnLst>
                          </p:cTn>
                        </p:par>
                        <p:par>
                          <p:cTn id="49" fill="hold">
                            <p:stCondLst>
                              <p:cond delay="2000"/>
                            </p:stCondLst>
                            <p:childTnLst>
                              <p:par>
                                <p:cTn id="50" presetID="1" presetClass="entr" presetSubtype="0" fill="hold" grpId="0" nodeType="afterEffect">
                                  <p:stCondLst>
                                    <p:cond delay="0"/>
                                  </p:stCondLst>
                                  <p:childTnLst>
                                    <p:set>
                                      <p:cBhvr>
                                        <p:cTn id="51" dur="1" fill="hold">
                                          <p:stCondLst>
                                            <p:cond delay="0"/>
                                          </p:stCondLst>
                                        </p:cTn>
                                        <p:tgtEl>
                                          <p:spTgt spid="236564"/>
                                        </p:tgtEl>
                                        <p:attrNameLst>
                                          <p:attrName>style.visibility</p:attrName>
                                        </p:attrNameLst>
                                      </p:cBhvr>
                                      <p:to>
                                        <p:strVal val="visible"/>
                                      </p:to>
                                    </p:set>
                                  </p:childTnLst>
                                </p:cTn>
                              </p:par>
                            </p:childTnLst>
                          </p:cTn>
                        </p:par>
                        <p:par>
                          <p:cTn id="52" fill="hold">
                            <p:stCondLst>
                              <p:cond delay="2000"/>
                            </p:stCondLst>
                            <p:childTnLst>
                              <p:par>
                                <p:cTn id="53" presetID="16" presetClass="entr" presetSubtype="37" fill="hold" nodeType="after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barn(outVertical)">
                                      <p:cBhvr>
                                        <p:cTn id="55" dur="500"/>
                                        <p:tgtEl>
                                          <p:spTgt spid="2"/>
                                        </p:tgtEl>
                                      </p:cBhvr>
                                    </p:animEffect>
                                  </p:childTnLst>
                                </p:cTn>
                              </p:par>
                            </p:childTnLst>
                          </p:cTn>
                        </p:par>
                        <p:par>
                          <p:cTn id="56" fill="hold">
                            <p:stCondLst>
                              <p:cond delay="2500"/>
                            </p:stCondLst>
                            <p:childTnLst>
                              <p:par>
                                <p:cTn id="57" presetID="1" presetClass="entr" presetSubtype="0" fill="hold" grpId="0" nodeType="afterEffect">
                                  <p:stCondLst>
                                    <p:cond delay="0"/>
                                  </p:stCondLst>
                                  <p:childTnLst>
                                    <p:set>
                                      <p:cBhvr>
                                        <p:cTn id="58" dur="1" fill="hold">
                                          <p:stCondLst>
                                            <p:cond delay="0"/>
                                          </p:stCondLst>
                                        </p:cTn>
                                        <p:tgtEl>
                                          <p:spTgt spid="23656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3655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36565"/>
                                        </p:tgtEl>
                                        <p:attrNameLst>
                                          <p:attrName>style.visibility</p:attrName>
                                        </p:attrNameLst>
                                      </p:cBhvr>
                                      <p:to>
                                        <p:strVal val="visible"/>
                                      </p:to>
                                    </p:set>
                                  </p:childTnLst>
                                </p:cTn>
                              </p:par>
                            </p:childTnLst>
                          </p:cTn>
                        </p:par>
                        <p:par>
                          <p:cTn id="63" fill="hold">
                            <p:stCondLst>
                              <p:cond delay="2500"/>
                            </p:stCondLst>
                            <p:childTnLst>
                              <p:par>
                                <p:cTn id="64" presetID="1" presetClass="entr" presetSubtype="0" fill="hold" grpId="0" nodeType="afterEffect">
                                  <p:stCondLst>
                                    <p:cond delay="0"/>
                                  </p:stCondLst>
                                  <p:childTnLst>
                                    <p:set>
                                      <p:cBhvr>
                                        <p:cTn id="65" dur="1" fill="hold">
                                          <p:stCondLst>
                                            <p:cond delay="0"/>
                                          </p:stCondLst>
                                        </p:cTn>
                                        <p:tgtEl>
                                          <p:spTgt spid="2365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50" grpId="0" animBg="1"/>
      <p:bldP spid="236551" grpId="0" animBg="1"/>
      <p:bldP spid="236555" grpId="0" animBg="1"/>
      <p:bldP spid="236556" grpId="0" animBg="1"/>
      <p:bldP spid="236557" grpId="0"/>
      <p:bldP spid="236558" grpId="0" animBg="1"/>
      <p:bldP spid="236559" grpId="0" animBg="1"/>
      <p:bldP spid="236560" grpId="0" animBg="1"/>
      <p:bldP spid="236561" grpId="0" animBg="1"/>
      <p:bldP spid="236562" grpId="0"/>
      <p:bldP spid="236563" grpId="0"/>
      <p:bldP spid="236564" grpId="0"/>
      <p:bldP spid="236565" grpId="0"/>
      <p:bldP spid="236566" grpId="0"/>
      <p:bldP spid="23656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rot="-5400000">
            <a:off x="3006725" y="1390650"/>
            <a:ext cx="990600" cy="1651000"/>
            <a:chOff x="2016" y="1824"/>
            <a:chExt cx="635" cy="909"/>
          </a:xfrm>
          <a:effectLst>
            <a:outerShdw blurRad="50800" dist="38100" dir="2700000" algn="tl" rotWithShape="0">
              <a:prstClr val="black">
                <a:alpha val="40000"/>
              </a:prstClr>
            </a:outerShdw>
          </a:effectLst>
        </p:grpSpPr>
        <p:sp>
          <p:nvSpPr>
            <p:cNvPr id="237571" name="Freeform 3"/>
            <p:cNvSpPr>
              <a:spLocks/>
            </p:cNvSpPr>
            <p:nvPr/>
          </p:nvSpPr>
          <p:spPr bwMode="auto">
            <a:xfrm>
              <a:off x="2023" y="1821"/>
              <a:ext cx="203" cy="898"/>
            </a:xfrm>
            <a:custGeom>
              <a:avLst/>
              <a:gdLst/>
              <a:ahLst/>
              <a:cxnLst>
                <a:cxn ang="0">
                  <a:pos x="128" y="182"/>
                </a:cxn>
                <a:cxn ang="0">
                  <a:pos x="112" y="262"/>
                </a:cxn>
                <a:cxn ang="0">
                  <a:pos x="101" y="299"/>
                </a:cxn>
                <a:cxn ang="0">
                  <a:pos x="101" y="342"/>
                </a:cxn>
                <a:cxn ang="0">
                  <a:pos x="96" y="428"/>
                </a:cxn>
                <a:cxn ang="0">
                  <a:pos x="96" y="508"/>
                </a:cxn>
                <a:cxn ang="0">
                  <a:pos x="96" y="556"/>
                </a:cxn>
                <a:cxn ang="0">
                  <a:pos x="107" y="604"/>
                </a:cxn>
                <a:cxn ang="0">
                  <a:pos x="112" y="652"/>
                </a:cxn>
                <a:cxn ang="0">
                  <a:pos x="123" y="700"/>
                </a:cxn>
                <a:cxn ang="0">
                  <a:pos x="133" y="748"/>
                </a:cxn>
                <a:cxn ang="0">
                  <a:pos x="149" y="791"/>
                </a:cxn>
                <a:cxn ang="0">
                  <a:pos x="165" y="834"/>
                </a:cxn>
                <a:cxn ang="0">
                  <a:pos x="181" y="877"/>
                </a:cxn>
                <a:cxn ang="0">
                  <a:pos x="133" y="898"/>
                </a:cxn>
                <a:cxn ang="0">
                  <a:pos x="117" y="855"/>
                </a:cxn>
                <a:cxn ang="0">
                  <a:pos x="101" y="807"/>
                </a:cxn>
                <a:cxn ang="0">
                  <a:pos x="85" y="759"/>
                </a:cxn>
                <a:cxn ang="0">
                  <a:pos x="69" y="711"/>
                </a:cxn>
                <a:cxn ang="0">
                  <a:pos x="59" y="663"/>
                </a:cxn>
                <a:cxn ang="0">
                  <a:pos x="53" y="615"/>
                </a:cxn>
                <a:cxn ang="0">
                  <a:pos x="48" y="561"/>
                </a:cxn>
                <a:cxn ang="0">
                  <a:pos x="43" y="513"/>
                </a:cxn>
                <a:cxn ang="0">
                  <a:pos x="37" y="470"/>
                </a:cxn>
                <a:cxn ang="0">
                  <a:pos x="43" y="422"/>
                </a:cxn>
                <a:cxn ang="0">
                  <a:pos x="48" y="337"/>
                </a:cxn>
                <a:cxn ang="0">
                  <a:pos x="53" y="294"/>
                </a:cxn>
                <a:cxn ang="0">
                  <a:pos x="59" y="251"/>
                </a:cxn>
                <a:cxn ang="0">
                  <a:pos x="80" y="166"/>
                </a:cxn>
                <a:cxn ang="0">
                  <a:pos x="0" y="144"/>
                </a:cxn>
                <a:cxn ang="0">
                  <a:pos x="160" y="0"/>
                </a:cxn>
                <a:cxn ang="0">
                  <a:pos x="203" y="208"/>
                </a:cxn>
                <a:cxn ang="0">
                  <a:pos x="128" y="182"/>
                </a:cxn>
              </a:cxnLst>
              <a:rect l="0" t="0" r="r" b="b"/>
              <a:pathLst>
                <a:path w="203" h="898">
                  <a:moveTo>
                    <a:pt x="128" y="182"/>
                  </a:moveTo>
                  <a:lnTo>
                    <a:pt x="112" y="262"/>
                  </a:lnTo>
                  <a:lnTo>
                    <a:pt x="101" y="299"/>
                  </a:lnTo>
                  <a:lnTo>
                    <a:pt x="101" y="342"/>
                  </a:lnTo>
                  <a:lnTo>
                    <a:pt x="96" y="428"/>
                  </a:lnTo>
                  <a:lnTo>
                    <a:pt x="96" y="508"/>
                  </a:lnTo>
                  <a:lnTo>
                    <a:pt x="96" y="556"/>
                  </a:lnTo>
                  <a:lnTo>
                    <a:pt x="107" y="604"/>
                  </a:lnTo>
                  <a:lnTo>
                    <a:pt x="112" y="652"/>
                  </a:lnTo>
                  <a:lnTo>
                    <a:pt x="123" y="700"/>
                  </a:lnTo>
                  <a:lnTo>
                    <a:pt x="133" y="748"/>
                  </a:lnTo>
                  <a:lnTo>
                    <a:pt x="149" y="791"/>
                  </a:lnTo>
                  <a:lnTo>
                    <a:pt x="165" y="834"/>
                  </a:lnTo>
                  <a:lnTo>
                    <a:pt x="181" y="877"/>
                  </a:lnTo>
                  <a:lnTo>
                    <a:pt x="133" y="898"/>
                  </a:lnTo>
                  <a:lnTo>
                    <a:pt x="117" y="855"/>
                  </a:lnTo>
                  <a:lnTo>
                    <a:pt x="101" y="807"/>
                  </a:lnTo>
                  <a:lnTo>
                    <a:pt x="85" y="759"/>
                  </a:lnTo>
                  <a:lnTo>
                    <a:pt x="69" y="711"/>
                  </a:lnTo>
                  <a:lnTo>
                    <a:pt x="59" y="663"/>
                  </a:lnTo>
                  <a:lnTo>
                    <a:pt x="53" y="615"/>
                  </a:lnTo>
                  <a:lnTo>
                    <a:pt x="48" y="561"/>
                  </a:lnTo>
                  <a:lnTo>
                    <a:pt x="43" y="513"/>
                  </a:lnTo>
                  <a:lnTo>
                    <a:pt x="37" y="470"/>
                  </a:lnTo>
                  <a:lnTo>
                    <a:pt x="43" y="422"/>
                  </a:lnTo>
                  <a:lnTo>
                    <a:pt x="48" y="337"/>
                  </a:lnTo>
                  <a:lnTo>
                    <a:pt x="53" y="294"/>
                  </a:lnTo>
                  <a:lnTo>
                    <a:pt x="59" y="251"/>
                  </a:lnTo>
                  <a:lnTo>
                    <a:pt x="80" y="166"/>
                  </a:lnTo>
                  <a:lnTo>
                    <a:pt x="0" y="144"/>
                  </a:lnTo>
                  <a:lnTo>
                    <a:pt x="160" y="0"/>
                  </a:lnTo>
                  <a:lnTo>
                    <a:pt x="203" y="208"/>
                  </a:lnTo>
                  <a:lnTo>
                    <a:pt x="128" y="182"/>
                  </a:lnTo>
                  <a:close/>
                </a:path>
              </a:pathLst>
            </a:custGeom>
            <a:solidFill>
              <a:srgbClr val="FFFF99"/>
            </a:solidFill>
            <a:ln w="9525" cap="flat" cmpd="sng">
              <a:noFill/>
              <a:prstDash val="solid"/>
              <a:round/>
              <a:headEnd type="none" w="med" len="med"/>
              <a:tailEnd type="none" w="med" len="med"/>
            </a:ln>
            <a:effectLst>
              <a:outerShdw dist="35921" dir="2700000" algn="ctr" rotWithShape="0">
                <a:schemeClr val="bg2"/>
              </a:outerShdw>
            </a:effectLst>
          </p:spPr>
          <p:txBody>
            <a:bodyPr/>
            <a:lstStyle/>
            <a:p>
              <a:pPr>
                <a:defRPr/>
              </a:pPr>
              <a:endParaRPr lang="en-GB"/>
            </a:p>
          </p:txBody>
        </p:sp>
        <p:sp>
          <p:nvSpPr>
            <p:cNvPr id="237572" name="Freeform 4"/>
            <p:cNvSpPr>
              <a:spLocks/>
            </p:cNvSpPr>
            <p:nvPr/>
          </p:nvSpPr>
          <p:spPr bwMode="auto">
            <a:xfrm>
              <a:off x="2453" y="1835"/>
              <a:ext cx="209" cy="898"/>
            </a:xfrm>
            <a:custGeom>
              <a:avLst/>
              <a:gdLst/>
              <a:ahLst/>
              <a:cxnLst>
                <a:cxn ang="0">
                  <a:pos x="75" y="716"/>
                </a:cxn>
                <a:cxn ang="0">
                  <a:pos x="96" y="636"/>
                </a:cxn>
                <a:cxn ang="0">
                  <a:pos x="101" y="593"/>
                </a:cxn>
                <a:cxn ang="0">
                  <a:pos x="107" y="556"/>
                </a:cxn>
                <a:cxn ang="0">
                  <a:pos x="112" y="470"/>
                </a:cxn>
                <a:cxn ang="0">
                  <a:pos x="112" y="390"/>
                </a:cxn>
                <a:cxn ang="0">
                  <a:pos x="107" y="337"/>
                </a:cxn>
                <a:cxn ang="0">
                  <a:pos x="101" y="288"/>
                </a:cxn>
                <a:cxn ang="0">
                  <a:pos x="91" y="246"/>
                </a:cxn>
                <a:cxn ang="0">
                  <a:pos x="80" y="198"/>
                </a:cxn>
                <a:cxn ang="0">
                  <a:pos x="69" y="149"/>
                </a:cxn>
                <a:cxn ang="0">
                  <a:pos x="53" y="107"/>
                </a:cxn>
                <a:cxn ang="0">
                  <a:pos x="37" y="64"/>
                </a:cxn>
                <a:cxn ang="0">
                  <a:pos x="21" y="21"/>
                </a:cxn>
                <a:cxn ang="0">
                  <a:pos x="69" y="0"/>
                </a:cxn>
                <a:cxn ang="0">
                  <a:pos x="85" y="43"/>
                </a:cxn>
                <a:cxn ang="0">
                  <a:pos x="107" y="91"/>
                </a:cxn>
                <a:cxn ang="0">
                  <a:pos x="123" y="133"/>
                </a:cxn>
                <a:cxn ang="0">
                  <a:pos x="133" y="182"/>
                </a:cxn>
                <a:cxn ang="0">
                  <a:pos x="144" y="235"/>
                </a:cxn>
                <a:cxn ang="0">
                  <a:pos x="155" y="283"/>
                </a:cxn>
                <a:cxn ang="0">
                  <a:pos x="160" y="331"/>
                </a:cxn>
                <a:cxn ang="0">
                  <a:pos x="165" y="385"/>
                </a:cxn>
                <a:cxn ang="0">
                  <a:pos x="165" y="428"/>
                </a:cxn>
                <a:cxn ang="0">
                  <a:pos x="165" y="476"/>
                </a:cxn>
                <a:cxn ang="0">
                  <a:pos x="160" y="561"/>
                </a:cxn>
                <a:cxn ang="0">
                  <a:pos x="155" y="604"/>
                </a:cxn>
                <a:cxn ang="0">
                  <a:pos x="144" y="647"/>
                </a:cxn>
                <a:cxn ang="0">
                  <a:pos x="128" y="732"/>
                </a:cxn>
                <a:cxn ang="0">
                  <a:pos x="203" y="754"/>
                </a:cxn>
                <a:cxn ang="0">
                  <a:pos x="48" y="898"/>
                </a:cxn>
                <a:cxn ang="0">
                  <a:pos x="0" y="690"/>
                </a:cxn>
                <a:cxn ang="0">
                  <a:pos x="75" y="716"/>
                </a:cxn>
              </a:cxnLst>
              <a:rect l="0" t="0" r="r" b="b"/>
              <a:pathLst>
                <a:path w="203" h="898">
                  <a:moveTo>
                    <a:pt x="75" y="716"/>
                  </a:moveTo>
                  <a:lnTo>
                    <a:pt x="96" y="636"/>
                  </a:lnTo>
                  <a:lnTo>
                    <a:pt x="101" y="593"/>
                  </a:lnTo>
                  <a:lnTo>
                    <a:pt x="107" y="556"/>
                  </a:lnTo>
                  <a:lnTo>
                    <a:pt x="112" y="470"/>
                  </a:lnTo>
                  <a:lnTo>
                    <a:pt x="112" y="390"/>
                  </a:lnTo>
                  <a:lnTo>
                    <a:pt x="107" y="337"/>
                  </a:lnTo>
                  <a:lnTo>
                    <a:pt x="101" y="288"/>
                  </a:lnTo>
                  <a:lnTo>
                    <a:pt x="91" y="246"/>
                  </a:lnTo>
                  <a:lnTo>
                    <a:pt x="80" y="198"/>
                  </a:lnTo>
                  <a:lnTo>
                    <a:pt x="69" y="149"/>
                  </a:lnTo>
                  <a:lnTo>
                    <a:pt x="53" y="107"/>
                  </a:lnTo>
                  <a:lnTo>
                    <a:pt x="37" y="64"/>
                  </a:lnTo>
                  <a:lnTo>
                    <a:pt x="21" y="21"/>
                  </a:lnTo>
                  <a:lnTo>
                    <a:pt x="69" y="0"/>
                  </a:lnTo>
                  <a:lnTo>
                    <a:pt x="85" y="43"/>
                  </a:lnTo>
                  <a:lnTo>
                    <a:pt x="107" y="91"/>
                  </a:lnTo>
                  <a:lnTo>
                    <a:pt x="123" y="133"/>
                  </a:lnTo>
                  <a:lnTo>
                    <a:pt x="133" y="182"/>
                  </a:lnTo>
                  <a:lnTo>
                    <a:pt x="144" y="235"/>
                  </a:lnTo>
                  <a:lnTo>
                    <a:pt x="155" y="283"/>
                  </a:lnTo>
                  <a:lnTo>
                    <a:pt x="160" y="331"/>
                  </a:lnTo>
                  <a:lnTo>
                    <a:pt x="165" y="385"/>
                  </a:lnTo>
                  <a:lnTo>
                    <a:pt x="165" y="428"/>
                  </a:lnTo>
                  <a:lnTo>
                    <a:pt x="165" y="476"/>
                  </a:lnTo>
                  <a:lnTo>
                    <a:pt x="160" y="561"/>
                  </a:lnTo>
                  <a:lnTo>
                    <a:pt x="155" y="604"/>
                  </a:lnTo>
                  <a:lnTo>
                    <a:pt x="144" y="647"/>
                  </a:lnTo>
                  <a:lnTo>
                    <a:pt x="128" y="732"/>
                  </a:lnTo>
                  <a:lnTo>
                    <a:pt x="203" y="754"/>
                  </a:lnTo>
                  <a:lnTo>
                    <a:pt x="48" y="898"/>
                  </a:lnTo>
                  <a:lnTo>
                    <a:pt x="0" y="690"/>
                  </a:lnTo>
                  <a:lnTo>
                    <a:pt x="75" y="716"/>
                  </a:lnTo>
                  <a:close/>
                </a:path>
              </a:pathLst>
            </a:custGeom>
            <a:solidFill>
              <a:srgbClr val="FFFF99"/>
            </a:solidFill>
            <a:ln w="9525" cap="flat" cmpd="sng">
              <a:noFill/>
              <a:prstDash val="solid"/>
              <a:round/>
              <a:headEnd type="none" w="med" len="med"/>
              <a:tailEnd type="none" w="med" len="med"/>
            </a:ln>
            <a:effectLst>
              <a:outerShdw dist="35921" dir="2700000" algn="ctr" rotWithShape="0">
                <a:schemeClr val="bg2"/>
              </a:outerShdw>
            </a:effectLst>
          </p:spPr>
          <p:txBody>
            <a:bodyPr/>
            <a:lstStyle/>
            <a:p>
              <a:pPr>
                <a:defRPr/>
              </a:pPr>
              <a:endParaRPr lang="en-GB"/>
            </a:p>
          </p:txBody>
        </p:sp>
      </p:grpSp>
      <p:sp>
        <p:nvSpPr>
          <p:cNvPr id="237574" name="Rectangle 6"/>
          <p:cNvSpPr>
            <a:spLocks noChangeArrowheads="1"/>
          </p:cNvSpPr>
          <p:nvPr/>
        </p:nvSpPr>
        <p:spPr bwMode="auto">
          <a:xfrm rot="-7274722">
            <a:off x="2748757" y="2199481"/>
            <a:ext cx="1441450" cy="157163"/>
          </a:xfrm>
          <a:prstGeom prst="rect">
            <a:avLst/>
          </a:prstGeom>
          <a:solidFill>
            <a:srgbClr val="CC0000"/>
          </a:solidFill>
          <a:ln w="9525">
            <a:noFill/>
            <a:miter lim="800000"/>
            <a:headEnd/>
            <a:tailEnd/>
          </a:ln>
          <a:effectLst>
            <a:outerShdw blurRad="50800" dist="38100" dir="2700000" algn="tl" rotWithShape="0">
              <a:prstClr val="black">
                <a:alpha val="40000"/>
              </a:prstClr>
            </a:outerShdw>
          </a:effectLst>
        </p:spPr>
        <p:txBody>
          <a:bodyPr wrap="none" anchor="ctr"/>
          <a:lstStyle/>
          <a:p>
            <a:endParaRPr lang="en-GB"/>
          </a:p>
        </p:txBody>
      </p:sp>
      <p:sp>
        <p:nvSpPr>
          <p:cNvPr id="237575" name="Oval 7"/>
          <p:cNvSpPr>
            <a:spLocks noChangeArrowheads="1"/>
          </p:cNvSpPr>
          <p:nvPr/>
        </p:nvSpPr>
        <p:spPr bwMode="auto">
          <a:xfrm>
            <a:off x="1112838" y="1773238"/>
            <a:ext cx="1498600" cy="936625"/>
          </a:xfrm>
          <a:prstGeom prst="ellipse">
            <a:avLst/>
          </a:prstGeom>
          <a:solidFill>
            <a:schemeClr val="accent3">
              <a:lumMod val="75000"/>
            </a:schemeClr>
          </a:solidFill>
          <a:ln w="25400" cap="sq" algn="ctr">
            <a:solidFill>
              <a:schemeClr val="bg1"/>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3000" b="1">
                <a:solidFill>
                  <a:srgbClr val="F8F8F8"/>
                </a:solidFill>
                <a:effectLst>
                  <a:outerShdw blurRad="38100" dist="38100" dir="2700000" algn="tl">
                    <a:srgbClr val="000000"/>
                  </a:outerShdw>
                </a:effectLst>
                <a:latin typeface="+mj-lt"/>
              </a:rPr>
              <a:t>Mind</a:t>
            </a:r>
          </a:p>
        </p:txBody>
      </p:sp>
      <p:sp>
        <p:nvSpPr>
          <p:cNvPr id="237576" name="Oval 8"/>
          <p:cNvSpPr>
            <a:spLocks noChangeArrowheads="1"/>
          </p:cNvSpPr>
          <p:nvPr/>
        </p:nvSpPr>
        <p:spPr bwMode="auto">
          <a:xfrm>
            <a:off x="4391025" y="1774825"/>
            <a:ext cx="1497013" cy="936625"/>
          </a:xfrm>
          <a:prstGeom prst="ellipse">
            <a:avLst/>
          </a:prstGeom>
          <a:solidFill>
            <a:schemeClr val="accent1">
              <a:lumMod val="75000"/>
            </a:schemeClr>
          </a:solidFill>
          <a:ln w="25400" cap="sq" algn="ctr">
            <a:solidFill>
              <a:schemeClr val="folHlink"/>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3000" b="1" dirty="0">
                <a:solidFill>
                  <a:schemeClr val="bg2"/>
                </a:solidFill>
                <a:effectLst>
                  <a:outerShdw blurRad="38100" dist="38100" dir="2700000" algn="tl">
                    <a:srgbClr val="000000"/>
                  </a:outerShdw>
                </a:effectLst>
                <a:latin typeface="+mj-lt"/>
                <a:cs typeface="Arial" charset="0"/>
              </a:rPr>
              <a:t>Body</a:t>
            </a:r>
          </a:p>
        </p:txBody>
      </p:sp>
      <p:sp>
        <p:nvSpPr>
          <p:cNvPr id="237577" name="Rectangle 9"/>
          <p:cNvSpPr>
            <a:spLocks noChangeArrowheads="1"/>
          </p:cNvSpPr>
          <p:nvPr/>
        </p:nvSpPr>
        <p:spPr bwMode="auto">
          <a:xfrm rot="-3795044">
            <a:off x="2748757" y="2199481"/>
            <a:ext cx="1441450" cy="157163"/>
          </a:xfrm>
          <a:prstGeom prst="rect">
            <a:avLst/>
          </a:prstGeom>
          <a:solidFill>
            <a:srgbClr val="CC0000"/>
          </a:solidFill>
          <a:ln w="9525">
            <a:noFill/>
            <a:miter lim="800000"/>
            <a:headEnd/>
            <a:tailEnd/>
          </a:ln>
          <a:effectLst>
            <a:outerShdw blurRad="50800" dist="38100" dir="2700000" algn="tl" rotWithShape="0">
              <a:prstClr val="black">
                <a:alpha val="40000"/>
              </a:prstClr>
            </a:outerShdw>
          </a:effectLst>
        </p:spPr>
        <p:txBody>
          <a:bodyPr wrap="none" anchor="ctr"/>
          <a:lstStyle/>
          <a:p>
            <a:endParaRPr lang="en-GB"/>
          </a:p>
        </p:txBody>
      </p:sp>
      <p:sp>
        <p:nvSpPr>
          <p:cNvPr id="237578" name="Text Box 10"/>
          <p:cNvSpPr txBox="1">
            <a:spLocks noChangeArrowheads="1"/>
          </p:cNvSpPr>
          <p:nvPr/>
        </p:nvSpPr>
        <p:spPr bwMode="auto">
          <a:xfrm>
            <a:off x="1150938" y="1109663"/>
            <a:ext cx="5986462" cy="600164"/>
          </a:xfrm>
          <a:prstGeom prst="rect">
            <a:avLst/>
          </a:prstGeom>
          <a:noFill/>
          <a:ln w="9525">
            <a:noFill/>
            <a:miter lim="800000"/>
            <a:headEnd/>
            <a:tailEnd/>
          </a:ln>
          <a:effectLst/>
        </p:spPr>
        <p:txBody>
          <a:bodyPr>
            <a:spAutoFit/>
          </a:bodyPr>
          <a:lstStyle/>
          <a:p>
            <a:pPr eaLnBrk="0" hangingPunct="0">
              <a:spcBef>
                <a:spcPct val="50000"/>
              </a:spcBef>
              <a:defRPr/>
            </a:pPr>
            <a:r>
              <a:rPr lang="en-GB" sz="3300" b="1" dirty="0">
                <a:latin typeface="+mj-lt"/>
              </a:rPr>
              <a:t>2) Individual-level Conflict</a:t>
            </a:r>
          </a:p>
        </p:txBody>
      </p:sp>
      <p:sp>
        <p:nvSpPr>
          <p:cNvPr id="237579" name="AutoShape 11"/>
          <p:cNvSpPr>
            <a:spLocks noChangeArrowheads="1"/>
          </p:cNvSpPr>
          <p:nvPr/>
        </p:nvSpPr>
        <p:spPr bwMode="auto">
          <a:xfrm rot="5400000">
            <a:off x="2933700" y="2676525"/>
            <a:ext cx="1152525" cy="17938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6">
              <a:lumMod val="60000"/>
              <a:lumOff val="40000"/>
            </a:schemeClr>
          </a:solidFill>
          <a:ln w="25400">
            <a:solidFill>
              <a:schemeClr val="tx2"/>
            </a:solidFill>
            <a:miter lim="800000"/>
            <a:headEnd/>
            <a:tailEnd/>
          </a:ln>
          <a:effectLst>
            <a:outerShdw blurRad="50800" dist="38100" dir="2700000" algn="tl" rotWithShape="0">
              <a:prstClr val="black">
                <a:alpha val="40000"/>
              </a:prstClr>
            </a:outerShdw>
          </a:effectLst>
        </p:spPr>
        <p:txBody>
          <a:bodyPr wrap="none" anchor="ctr"/>
          <a:lstStyle/>
          <a:p>
            <a:endParaRPr lang="en-GB"/>
          </a:p>
        </p:txBody>
      </p:sp>
      <p:grpSp>
        <p:nvGrpSpPr>
          <p:cNvPr id="3" name="Group 12"/>
          <p:cNvGrpSpPr>
            <a:grpSpLocks/>
          </p:cNvGrpSpPr>
          <p:nvPr/>
        </p:nvGrpSpPr>
        <p:grpSpPr bwMode="auto">
          <a:xfrm rot="-5400000">
            <a:off x="6721476" y="4622800"/>
            <a:ext cx="990600" cy="1089025"/>
            <a:chOff x="2016" y="1824"/>
            <a:chExt cx="635" cy="909"/>
          </a:xfrm>
          <a:effectLst>
            <a:outerShdw blurRad="50800" dist="38100" dir="2700000" algn="tl" rotWithShape="0">
              <a:prstClr val="black">
                <a:alpha val="40000"/>
              </a:prstClr>
            </a:outerShdw>
          </a:effectLst>
        </p:grpSpPr>
        <p:sp>
          <p:nvSpPr>
            <p:cNvPr id="237581" name="Freeform 13"/>
            <p:cNvSpPr>
              <a:spLocks/>
            </p:cNvSpPr>
            <p:nvPr/>
          </p:nvSpPr>
          <p:spPr bwMode="auto">
            <a:xfrm>
              <a:off x="2023" y="1824"/>
              <a:ext cx="203" cy="898"/>
            </a:xfrm>
            <a:custGeom>
              <a:avLst/>
              <a:gdLst/>
              <a:ahLst/>
              <a:cxnLst>
                <a:cxn ang="0">
                  <a:pos x="128" y="182"/>
                </a:cxn>
                <a:cxn ang="0">
                  <a:pos x="112" y="262"/>
                </a:cxn>
                <a:cxn ang="0">
                  <a:pos x="101" y="299"/>
                </a:cxn>
                <a:cxn ang="0">
                  <a:pos x="101" y="342"/>
                </a:cxn>
                <a:cxn ang="0">
                  <a:pos x="96" y="428"/>
                </a:cxn>
                <a:cxn ang="0">
                  <a:pos x="96" y="508"/>
                </a:cxn>
                <a:cxn ang="0">
                  <a:pos x="96" y="556"/>
                </a:cxn>
                <a:cxn ang="0">
                  <a:pos x="107" y="604"/>
                </a:cxn>
                <a:cxn ang="0">
                  <a:pos x="112" y="652"/>
                </a:cxn>
                <a:cxn ang="0">
                  <a:pos x="123" y="700"/>
                </a:cxn>
                <a:cxn ang="0">
                  <a:pos x="133" y="748"/>
                </a:cxn>
                <a:cxn ang="0">
                  <a:pos x="149" y="791"/>
                </a:cxn>
                <a:cxn ang="0">
                  <a:pos x="165" y="834"/>
                </a:cxn>
                <a:cxn ang="0">
                  <a:pos x="181" y="877"/>
                </a:cxn>
                <a:cxn ang="0">
                  <a:pos x="133" y="898"/>
                </a:cxn>
                <a:cxn ang="0">
                  <a:pos x="117" y="855"/>
                </a:cxn>
                <a:cxn ang="0">
                  <a:pos x="101" y="807"/>
                </a:cxn>
                <a:cxn ang="0">
                  <a:pos x="85" y="759"/>
                </a:cxn>
                <a:cxn ang="0">
                  <a:pos x="69" y="711"/>
                </a:cxn>
                <a:cxn ang="0">
                  <a:pos x="59" y="663"/>
                </a:cxn>
                <a:cxn ang="0">
                  <a:pos x="53" y="615"/>
                </a:cxn>
                <a:cxn ang="0">
                  <a:pos x="48" y="561"/>
                </a:cxn>
                <a:cxn ang="0">
                  <a:pos x="43" y="513"/>
                </a:cxn>
                <a:cxn ang="0">
                  <a:pos x="37" y="470"/>
                </a:cxn>
                <a:cxn ang="0">
                  <a:pos x="43" y="422"/>
                </a:cxn>
                <a:cxn ang="0">
                  <a:pos x="48" y="337"/>
                </a:cxn>
                <a:cxn ang="0">
                  <a:pos x="53" y="294"/>
                </a:cxn>
                <a:cxn ang="0">
                  <a:pos x="59" y="251"/>
                </a:cxn>
                <a:cxn ang="0">
                  <a:pos x="80" y="166"/>
                </a:cxn>
                <a:cxn ang="0">
                  <a:pos x="0" y="144"/>
                </a:cxn>
                <a:cxn ang="0">
                  <a:pos x="160" y="0"/>
                </a:cxn>
                <a:cxn ang="0">
                  <a:pos x="203" y="208"/>
                </a:cxn>
                <a:cxn ang="0">
                  <a:pos x="128" y="182"/>
                </a:cxn>
              </a:cxnLst>
              <a:rect l="0" t="0" r="r" b="b"/>
              <a:pathLst>
                <a:path w="203" h="898">
                  <a:moveTo>
                    <a:pt x="128" y="182"/>
                  </a:moveTo>
                  <a:lnTo>
                    <a:pt x="112" y="262"/>
                  </a:lnTo>
                  <a:lnTo>
                    <a:pt x="101" y="299"/>
                  </a:lnTo>
                  <a:lnTo>
                    <a:pt x="101" y="342"/>
                  </a:lnTo>
                  <a:lnTo>
                    <a:pt x="96" y="428"/>
                  </a:lnTo>
                  <a:lnTo>
                    <a:pt x="96" y="508"/>
                  </a:lnTo>
                  <a:lnTo>
                    <a:pt x="96" y="556"/>
                  </a:lnTo>
                  <a:lnTo>
                    <a:pt x="107" y="604"/>
                  </a:lnTo>
                  <a:lnTo>
                    <a:pt x="112" y="652"/>
                  </a:lnTo>
                  <a:lnTo>
                    <a:pt x="123" y="700"/>
                  </a:lnTo>
                  <a:lnTo>
                    <a:pt x="133" y="748"/>
                  </a:lnTo>
                  <a:lnTo>
                    <a:pt x="149" y="791"/>
                  </a:lnTo>
                  <a:lnTo>
                    <a:pt x="165" y="834"/>
                  </a:lnTo>
                  <a:lnTo>
                    <a:pt x="181" y="877"/>
                  </a:lnTo>
                  <a:lnTo>
                    <a:pt x="133" y="898"/>
                  </a:lnTo>
                  <a:lnTo>
                    <a:pt x="117" y="855"/>
                  </a:lnTo>
                  <a:lnTo>
                    <a:pt x="101" y="807"/>
                  </a:lnTo>
                  <a:lnTo>
                    <a:pt x="85" y="759"/>
                  </a:lnTo>
                  <a:lnTo>
                    <a:pt x="69" y="711"/>
                  </a:lnTo>
                  <a:lnTo>
                    <a:pt x="59" y="663"/>
                  </a:lnTo>
                  <a:lnTo>
                    <a:pt x="53" y="615"/>
                  </a:lnTo>
                  <a:lnTo>
                    <a:pt x="48" y="561"/>
                  </a:lnTo>
                  <a:lnTo>
                    <a:pt x="43" y="513"/>
                  </a:lnTo>
                  <a:lnTo>
                    <a:pt x="37" y="470"/>
                  </a:lnTo>
                  <a:lnTo>
                    <a:pt x="43" y="422"/>
                  </a:lnTo>
                  <a:lnTo>
                    <a:pt x="48" y="337"/>
                  </a:lnTo>
                  <a:lnTo>
                    <a:pt x="53" y="294"/>
                  </a:lnTo>
                  <a:lnTo>
                    <a:pt x="59" y="251"/>
                  </a:lnTo>
                  <a:lnTo>
                    <a:pt x="80" y="166"/>
                  </a:lnTo>
                  <a:lnTo>
                    <a:pt x="0" y="144"/>
                  </a:lnTo>
                  <a:lnTo>
                    <a:pt x="160" y="0"/>
                  </a:lnTo>
                  <a:lnTo>
                    <a:pt x="203" y="208"/>
                  </a:lnTo>
                  <a:lnTo>
                    <a:pt x="128" y="182"/>
                  </a:lnTo>
                  <a:close/>
                </a:path>
              </a:pathLst>
            </a:custGeom>
            <a:solidFill>
              <a:srgbClr val="FFFF99"/>
            </a:solidFill>
            <a:ln w="9525" cap="flat" cmpd="sng">
              <a:noFill/>
              <a:prstDash val="solid"/>
              <a:round/>
              <a:headEnd type="none" w="med" len="med"/>
              <a:tailEnd type="none" w="med" len="med"/>
            </a:ln>
            <a:effectLst>
              <a:outerShdw dist="35921" dir="2700000" algn="ctr" rotWithShape="0">
                <a:schemeClr val="bg2"/>
              </a:outerShdw>
            </a:effectLst>
          </p:spPr>
          <p:txBody>
            <a:bodyPr/>
            <a:lstStyle/>
            <a:p>
              <a:pPr>
                <a:defRPr/>
              </a:pPr>
              <a:endParaRPr lang="en-GB"/>
            </a:p>
          </p:txBody>
        </p:sp>
        <p:sp>
          <p:nvSpPr>
            <p:cNvPr id="237582" name="Freeform 14"/>
            <p:cNvSpPr>
              <a:spLocks/>
            </p:cNvSpPr>
            <p:nvPr/>
          </p:nvSpPr>
          <p:spPr bwMode="auto">
            <a:xfrm>
              <a:off x="2453" y="1835"/>
              <a:ext cx="209" cy="898"/>
            </a:xfrm>
            <a:custGeom>
              <a:avLst/>
              <a:gdLst/>
              <a:ahLst/>
              <a:cxnLst>
                <a:cxn ang="0">
                  <a:pos x="75" y="716"/>
                </a:cxn>
                <a:cxn ang="0">
                  <a:pos x="96" y="636"/>
                </a:cxn>
                <a:cxn ang="0">
                  <a:pos x="101" y="593"/>
                </a:cxn>
                <a:cxn ang="0">
                  <a:pos x="107" y="556"/>
                </a:cxn>
                <a:cxn ang="0">
                  <a:pos x="112" y="470"/>
                </a:cxn>
                <a:cxn ang="0">
                  <a:pos x="112" y="390"/>
                </a:cxn>
                <a:cxn ang="0">
                  <a:pos x="107" y="337"/>
                </a:cxn>
                <a:cxn ang="0">
                  <a:pos x="101" y="288"/>
                </a:cxn>
                <a:cxn ang="0">
                  <a:pos x="91" y="246"/>
                </a:cxn>
                <a:cxn ang="0">
                  <a:pos x="80" y="198"/>
                </a:cxn>
                <a:cxn ang="0">
                  <a:pos x="69" y="149"/>
                </a:cxn>
                <a:cxn ang="0">
                  <a:pos x="53" y="107"/>
                </a:cxn>
                <a:cxn ang="0">
                  <a:pos x="37" y="64"/>
                </a:cxn>
                <a:cxn ang="0">
                  <a:pos x="21" y="21"/>
                </a:cxn>
                <a:cxn ang="0">
                  <a:pos x="69" y="0"/>
                </a:cxn>
                <a:cxn ang="0">
                  <a:pos x="85" y="43"/>
                </a:cxn>
                <a:cxn ang="0">
                  <a:pos x="107" y="91"/>
                </a:cxn>
                <a:cxn ang="0">
                  <a:pos x="123" y="133"/>
                </a:cxn>
                <a:cxn ang="0">
                  <a:pos x="133" y="182"/>
                </a:cxn>
                <a:cxn ang="0">
                  <a:pos x="144" y="235"/>
                </a:cxn>
                <a:cxn ang="0">
                  <a:pos x="155" y="283"/>
                </a:cxn>
                <a:cxn ang="0">
                  <a:pos x="160" y="331"/>
                </a:cxn>
                <a:cxn ang="0">
                  <a:pos x="165" y="385"/>
                </a:cxn>
                <a:cxn ang="0">
                  <a:pos x="165" y="428"/>
                </a:cxn>
                <a:cxn ang="0">
                  <a:pos x="165" y="476"/>
                </a:cxn>
                <a:cxn ang="0">
                  <a:pos x="160" y="561"/>
                </a:cxn>
                <a:cxn ang="0">
                  <a:pos x="155" y="604"/>
                </a:cxn>
                <a:cxn ang="0">
                  <a:pos x="144" y="647"/>
                </a:cxn>
                <a:cxn ang="0">
                  <a:pos x="128" y="732"/>
                </a:cxn>
                <a:cxn ang="0">
                  <a:pos x="203" y="754"/>
                </a:cxn>
                <a:cxn ang="0">
                  <a:pos x="48" y="898"/>
                </a:cxn>
                <a:cxn ang="0">
                  <a:pos x="0" y="690"/>
                </a:cxn>
                <a:cxn ang="0">
                  <a:pos x="75" y="716"/>
                </a:cxn>
              </a:cxnLst>
              <a:rect l="0" t="0" r="r" b="b"/>
              <a:pathLst>
                <a:path w="203" h="898">
                  <a:moveTo>
                    <a:pt x="75" y="716"/>
                  </a:moveTo>
                  <a:lnTo>
                    <a:pt x="96" y="636"/>
                  </a:lnTo>
                  <a:lnTo>
                    <a:pt x="101" y="593"/>
                  </a:lnTo>
                  <a:lnTo>
                    <a:pt x="107" y="556"/>
                  </a:lnTo>
                  <a:lnTo>
                    <a:pt x="112" y="470"/>
                  </a:lnTo>
                  <a:lnTo>
                    <a:pt x="112" y="390"/>
                  </a:lnTo>
                  <a:lnTo>
                    <a:pt x="107" y="337"/>
                  </a:lnTo>
                  <a:lnTo>
                    <a:pt x="101" y="288"/>
                  </a:lnTo>
                  <a:lnTo>
                    <a:pt x="91" y="246"/>
                  </a:lnTo>
                  <a:lnTo>
                    <a:pt x="80" y="198"/>
                  </a:lnTo>
                  <a:lnTo>
                    <a:pt x="69" y="149"/>
                  </a:lnTo>
                  <a:lnTo>
                    <a:pt x="53" y="107"/>
                  </a:lnTo>
                  <a:lnTo>
                    <a:pt x="37" y="64"/>
                  </a:lnTo>
                  <a:lnTo>
                    <a:pt x="21" y="21"/>
                  </a:lnTo>
                  <a:lnTo>
                    <a:pt x="69" y="0"/>
                  </a:lnTo>
                  <a:lnTo>
                    <a:pt x="85" y="43"/>
                  </a:lnTo>
                  <a:lnTo>
                    <a:pt x="107" y="91"/>
                  </a:lnTo>
                  <a:lnTo>
                    <a:pt x="123" y="133"/>
                  </a:lnTo>
                  <a:lnTo>
                    <a:pt x="133" y="182"/>
                  </a:lnTo>
                  <a:lnTo>
                    <a:pt x="144" y="235"/>
                  </a:lnTo>
                  <a:lnTo>
                    <a:pt x="155" y="283"/>
                  </a:lnTo>
                  <a:lnTo>
                    <a:pt x="160" y="331"/>
                  </a:lnTo>
                  <a:lnTo>
                    <a:pt x="165" y="385"/>
                  </a:lnTo>
                  <a:lnTo>
                    <a:pt x="165" y="428"/>
                  </a:lnTo>
                  <a:lnTo>
                    <a:pt x="165" y="476"/>
                  </a:lnTo>
                  <a:lnTo>
                    <a:pt x="160" y="561"/>
                  </a:lnTo>
                  <a:lnTo>
                    <a:pt x="155" y="604"/>
                  </a:lnTo>
                  <a:lnTo>
                    <a:pt x="144" y="647"/>
                  </a:lnTo>
                  <a:lnTo>
                    <a:pt x="128" y="732"/>
                  </a:lnTo>
                  <a:lnTo>
                    <a:pt x="203" y="754"/>
                  </a:lnTo>
                  <a:lnTo>
                    <a:pt x="48" y="898"/>
                  </a:lnTo>
                  <a:lnTo>
                    <a:pt x="0" y="690"/>
                  </a:lnTo>
                  <a:lnTo>
                    <a:pt x="75" y="716"/>
                  </a:lnTo>
                  <a:close/>
                </a:path>
              </a:pathLst>
            </a:custGeom>
            <a:solidFill>
              <a:srgbClr val="FFFF99"/>
            </a:solidFill>
            <a:ln w="9525" cap="flat" cmpd="sng">
              <a:noFill/>
              <a:prstDash val="solid"/>
              <a:round/>
              <a:headEnd type="none" w="med" len="med"/>
              <a:tailEnd type="none" w="med" len="med"/>
            </a:ln>
            <a:effectLst>
              <a:outerShdw dist="35921" dir="2700000" algn="ctr" rotWithShape="0">
                <a:schemeClr val="bg2"/>
              </a:outerShdw>
            </a:effectLst>
          </p:spPr>
          <p:txBody>
            <a:bodyPr/>
            <a:lstStyle/>
            <a:p>
              <a:pPr>
                <a:defRPr/>
              </a:pPr>
              <a:endParaRPr lang="en-GB"/>
            </a:p>
          </p:txBody>
        </p:sp>
      </p:grpSp>
      <p:sp>
        <p:nvSpPr>
          <p:cNvPr id="237583" name="Rectangle 15"/>
          <p:cNvSpPr>
            <a:spLocks noChangeArrowheads="1"/>
          </p:cNvSpPr>
          <p:nvPr/>
        </p:nvSpPr>
        <p:spPr bwMode="auto">
          <a:xfrm rot="-7274722">
            <a:off x="6511926" y="5151437"/>
            <a:ext cx="1441450" cy="155575"/>
          </a:xfrm>
          <a:prstGeom prst="rect">
            <a:avLst/>
          </a:prstGeom>
          <a:solidFill>
            <a:srgbClr val="CC0000"/>
          </a:solidFill>
          <a:ln w="9525">
            <a:noFill/>
            <a:miter lim="800000"/>
            <a:headEnd/>
            <a:tailEnd/>
          </a:ln>
          <a:effectLst>
            <a:outerShdw blurRad="50800" dist="38100" dir="2700000" algn="tl" rotWithShape="0">
              <a:prstClr val="black">
                <a:alpha val="40000"/>
              </a:prstClr>
            </a:outerShdw>
          </a:effectLst>
        </p:spPr>
        <p:txBody>
          <a:bodyPr wrap="none" anchor="ctr"/>
          <a:lstStyle/>
          <a:p>
            <a:endParaRPr lang="en-GB"/>
          </a:p>
        </p:txBody>
      </p:sp>
      <p:sp>
        <p:nvSpPr>
          <p:cNvPr id="237584" name="Oval 16"/>
          <p:cNvSpPr>
            <a:spLocks noChangeArrowheads="1"/>
          </p:cNvSpPr>
          <p:nvPr/>
        </p:nvSpPr>
        <p:spPr bwMode="auto">
          <a:xfrm>
            <a:off x="5248275" y="4725988"/>
            <a:ext cx="1498600" cy="936625"/>
          </a:xfrm>
          <a:prstGeom prst="ellipse">
            <a:avLst/>
          </a:prstGeom>
          <a:solidFill>
            <a:schemeClr val="accent3">
              <a:lumMod val="75000"/>
            </a:schemeClr>
          </a:solidFill>
          <a:ln w="25400" cap="sq" algn="ctr">
            <a:solidFill>
              <a:schemeClr val="bg1"/>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3000" b="1">
                <a:solidFill>
                  <a:srgbClr val="F8F8F8"/>
                </a:solidFill>
                <a:effectLst>
                  <a:outerShdw blurRad="38100" dist="38100" dir="2700000" algn="tl">
                    <a:srgbClr val="000000"/>
                  </a:outerShdw>
                </a:effectLst>
                <a:latin typeface="+mj-lt"/>
              </a:rPr>
              <a:t>Brother</a:t>
            </a:r>
          </a:p>
        </p:txBody>
      </p:sp>
      <p:sp>
        <p:nvSpPr>
          <p:cNvPr id="237585" name="Oval 17"/>
          <p:cNvSpPr>
            <a:spLocks noChangeArrowheads="1"/>
          </p:cNvSpPr>
          <p:nvPr/>
        </p:nvSpPr>
        <p:spPr bwMode="auto">
          <a:xfrm>
            <a:off x="7683500" y="4725988"/>
            <a:ext cx="1498600" cy="936625"/>
          </a:xfrm>
          <a:prstGeom prst="ellipse">
            <a:avLst/>
          </a:prstGeom>
          <a:solidFill>
            <a:schemeClr val="accent1">
              <a:lumMod val="75000"/>
            </a:schemeClr>
          </a:solidFill>
          <a:ln w="25400" cap="sq" algn="ctr">
            <a:solidFill>
              <a:schemeClr val="folHlink"/>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3000" b="1" dirty="0">
                <a:solidFill>
                  <a:schemeClr val="bg2"/>
                </a:solidFill>
                <a:effectLst>
                  <a:outerShdw blurRad="38100" dist="38100" dir="2700000" algn="tl">
                    <a:srgbClr val="000000"/>
                  </a:outerShdw>
                </a:effectLst>
                <a:latin typeface="+mj-lt"/>
                <a:cs typeface="Arial" charset="0"/>
              </a:rPr>
              <a:t>Brother</a:t>
            </a:r>
          </a:p>
        </p:txBody>
      </p:sp>
      <p:sp>
        <p:nvSpPr>
          <p:cNvPr id="237586" name="Rectangle 18"/>
          <p:cNvSpPr>
            <a:spLocks noChangeArrowheads="1"/>
          </p:cNvSpPr>
          <p:nvPr/>
        </p:nvSpPr>
        <p:spPr bwMode="auto">
          <a:xfrm rot="-3795044">
            <a:off x="6511926" y="5151437"/>
            <a:ext cx="1441450" cy="155575"/>
          </a:xfrm>
          <a:prstGeom prst="rect">
            <a:avLst/>
          </a:prstGeom>
          <a:solidFill>
            <a:srgbClr val="CC0000"/>
          </a:solidFill>
          <a:ln w="9525">
            <a:noFill/>
            <a:miter lim="800000"/>
            <a:headEnd/>
            <a:tailEnd/>
          </a:ln>
          <a:effectLst>
            <a:outerShdw blurRad="50800" dist="38100" dir="2700000" algn="tl" rotWithShape="0">
              <a:prstClr val="black">
                <a:alpha val="40000"/>
              </a:prstClr>
            </a:outerShdw>
          </a:effectLst>
        </p:spPr>
        <p:txBody>
          <a:bodyPr wrap="none" anchor="ctr"/>
          <a:lstStyle/>
          <a:p>
            <a:endParaRPr lang="en-GB"/>
          </a:p>
        </p:txBody>
      </p:sp>
      <p:grpSp>
        <p:nvGrpSpPr>
          <p:cNvPr id="4" name="Group 19"/>
          <p:cNvGrpSpPr>
            <a:grpSpLocks/>
          </p:cNvGrpSpPr>
          <p:nvPr/>
        </p:nvGrpSpPr>
        <p:grpSpPr bwMode="auto">
          <a:xfrm rot="-5400000">
            <a:off x="2214563" y="4622800"/>
            <a:ext cx="990600" cy="1089025"/>
            <a:chOff x="2016" y="1824"/>
            <a:chExt cx="635" cy="909"/>
          </a:xfrm>
          <a:effectLst>
            <a:outerShdw blurRad="50800" dist="38100" dir="2700000" algn="tl" rotWithShape="0">
              <a:prstClr val="black">
                <a:alpha val="40000"/>
              </a:prstClr>
            </a:outerShdw>
          </a:effectLst>
        </p:grpSpPr>
        <p:sp>
          <p:nvSpPr>
            <p:cNvPr id="237588" name="Freeform 20"/>
            <p:cNvSpPr>
              <a:spLocks/>
            </p:cNvSpPr>
            <p:nvPr/>
          </p:nvSpPr>
          <p:spPr bwMode="auto">
            <a:xfrm>
              <a:off x="2023" y="1824"/>
              <a:ext cx="203" cy="898"/>
            </a:xfrm>
            <a:custGeom>
              <a:avLst/>
              <a:gdLst/>
              <a:ahLst/>
              <a:cxnLst>
                <a:cxn ang="0">
                  <a:pos x="128" y="182"/>
                </a:cxn>
                <a:cxn ang="0">
                  <a:pos x="112" y="262"/>
                </a:cxn>
                <a:cxn ang="0">
                  <a:pos x="101" y="299"/>
                </a:cxn>
                <a:cxn ang="0">
                  <a:pos x="101" y="342"/>
                </a:cxn>
                <a:cxn ang="0">
                  <a:pos x="96" y="428"/>
                </a:cxn>
                <a:cxn ang="0">
                  <a:pos x="96" y="508"/>
                </a:cxn>
                <a:cxn ang="0">
                  <a:pos x="96" y="556"/>
                </a:cxn>
                <a:cxn ang="0">
                  <a:pos x="107" y="604"/>
                </a:cxn>
                <a:cxn ang="0">
                  <a:pos x="112" y="652"/>
                </a:cxn>
                <a:cxn ang="0">
                  <a:pos x="123" y="700"/>
                </a:cxn>
                <a:cxn ang="0">
                  <a:pos x="133" y="748"/>
                </a:cxn>
                <a:cxn ang="0">
                  <a:pos x="149" y="791"/>
                </a:cxn>
                <a:cxn ang="0">
                  <a:pos x="165" y="834"/>
                </a:cxn>
                <a:cxn ang="0">
                  <a:pos x="181" y="877"/>
                </a:cxn>
                <a:cxn ang="0">
                  <a:pos x="133" y="898"/>
                </a:cxn>
                <a:cxn ang="0">
                  <a:pos x="117" y="855"/>
                </a:cxn>
                <a:cxn ang="0">
                  <a:pos x="101" y="807"/>
                </a:cxn>
                <a:cxn ang="0">
                  <a:pos x="85" y="759"/>
                </a:cxn>
                <a:cxn ang="0">
                  <a:pos x="69" y="711"/>
                </a:cxn>
                <a:cxn ang="0">
                  <a:pos x="59" y="663"/>
                </a:cxn>
                <a:cxn ang="0">
                  <a:pos x="53" y="615"/>
                </a:cxn>
                <a:cxn ang="0">
                  <a:pos x="48" y="561"/>
                </a:cxn>
                <a:cxn ang="0">
                  <a:pos x="43" y="513"/>
                </a:cxn>
                <a:cxn ang="0">
                  <a:pos x="37" y="470"/>
                </a:cxn>
                <a:cxn ang="0">
                  <a:pos x="43" y="422"/>
                </a:cxn>
                <a:cxn ang="0">
                  <a:pos x="48" y="337"/>
                </a:cxn>
                <a:cxn ang="0">
                  <a:pos x="53" y="294"/>
                </a:cxn>
                <a:cxn ang="0">
                  <a:pos x="59" y="251"/>
                </a:cxn>
                <a:cxn ang="0">
                  <a:pos x="80" y="166"/>
                </a:cxn>
                <a:cxn ang="0">
                  <a:pos x="0" y="144"/>
                </a:cxn>
                <a:cxn ang="0">
                  <a:pos x="160" y="0"/>
                </a:cxn>
                <a:cxn ang="0">
                  <a:pos x="203" y="208"/>
                </a:cxn>
                <a:cxn ang="0">
                  <a:pos x="128" y="182"/>
                </a:cxn>
              </a:cxnLst>
              <a:rect l="0" t="0" r="r" b="b"/>
              <a:pathLst>
                <a:path w="203" h="898">
                  <a:moveTo>
                    <a:pt x="128" y="182"/>
                  </a:moveTo>
                  <a:lnTo>
                    <a:pt x="112" y="262"/>
                  </a:lnTo>
                  <a:lnTo>
                    <a:pt x="101" y="299"/>
                  </a:lnTo>
                  <a:lnTo>
                    <a:pt x="101" y="342"/>
                  </a:lnTo>
                  <a:lnTo>
                    <a:pt x="96" y="428"/>
                  </a:lnTo>
                  <a:lnTo>
                    <a:pt x="96" y="508"/>
                  </a:lnTo>
                  <a:lnTo>
                    <a:pt x="96" y="556"/>
                  </a:lnTo>
                  <a:lnTo>
                    <a:pt x="107" y="604"/>
                  </a:lnTo>
                  <a:lnTo>
                    <a:pt x="112" y="652"/>
                  </a:lnTo>
                  <a:lnTo>
                    <a:pt x="123" y="700"/>
                  </a:lnTo>
                  <a:lnTo>
                    <a:pt x="133" y="748"/>
                  </a:lnTo>
                  <a:lnTo>
                    <a:pt x="149" y="791"/>
                  </a:lnTo>
                  <a:lnTo>
                    <a:pt x="165" y="834"/>
                  </a:lnTo>
                  <a:lnTo>
                    <a:pt x="181" y="877"/>
                  </a:lnTo>
                  <a:lnTo>
                    <a:pt x="133" y="898"/>
                  </a:lnTo>
                  <a:lnTo>
                    <a:pt x="117" y="855"/>
                  </a:lnTo>
                  <a:lnTo>
                    <a:pt x="101" y="807"/>
                  </a:lnTo>
                  <a:lnTo>
                    <a:pt x="85" y="759"/>
                  </a:lnTo>
                  <a:lnTo>
                    <a:pt x="69" y="711"/>
                  </a:lnTo>
                  <a:lnTo>
                    <a:pt x="59" y="663"/>
                  </a:lnTo>
                  <a:lnTo>
                    <a:pt x="53" y="615"/>
                  </a:lnTo>
                  <a:lnTo>
                    <a:pt x="48" y="561"/>
                  </a:lnTo>
                  <a:lnTo>
                    <a:pt x="43" y="513"/>
                  </a:lnTo>
                  <a:lnTo>
                    <a:pt x="37" y="470"/>
                  </a:lnTo>
                  <a:lnTo>
                    <a:pt x="43" y="422"/>
                  </a:lnTo>
                  <a:lnTo>
                    <a:pt x="48" y="337"/>
                  </a:lnTo>
                  <a:lnTo>
                    <a:pt x="53" y="294"/>
                  </a:lnTo>
                  <a:lnTo>
                    <a:pt x="59" y="251"/>
                  </a:lnTo>
                  <a:lnTo>
                    <a:pt x="80" y="166"/>
                  </a:lnTo>
                  <a:lnTo>
                    <a:pt x="0" y="144"/>
                  </a:lnTo>
                  <a:lnTo>
                    <a:pt x="160" y="0"/>
                  </a:lnTo>
                  <a:lnTo>
                    <a:pt x="203" y="208"/>
                  </a:lnTo>
                  <a:lnTo>
                    <a:pt x="128" y="182"/>
                  </a:lnTo>
                  <a:close/>
                </a:path>
              </a:pathLst>
            </a:custGeom>
            <a:solidFill>
              <a:srgbClr val="FFFF99"/>
            </a:solidFill>
            <a:ln w="9525" cap="flat" cmpd="sng">
              <a:noFill/>
              <a:prstDash val="solid"/>
              <a:round/>
              <a:headEnd type="none" w="med" len="med"/>
              <a:tailEnd type="none" w="med" len="med"/>
            </a:ln>
            <a:effectLst>
              <a:outerShdw dist="35921" dir="2700000" algn="ctr" rotWithShape="0">
                <a:schemeClr val="bg2"/>
              </a:outerShdw>
            </a:effectLst>
          </p:spPr>
          <p:txBody>
            <a:bodyPr/>
            <a:lstStyle/>
            <a:p>
              <a:pPr>
                <a:defRPr/>
              </a:pPr>
              <a:endParaRPr lang="en-GB"/>
            </a:p>
          </p:txBody>
        </p:sp>
        <p:sp>
          <p:nvSpPr>
            <p:cNvPr id="237589" name="Freeform 21"/>
            <p:cNvSpPr>
              <a:spLocks/>
            </p:cNvSpPr>
            <p:nvPr/>
          </p:nvSpPr>
          <p:spPr bwMode="auto">
            <a:xfrm>
              <a:off x="2453" y="1835"/>
              <a:ext cx="209" cy="898"/>
            </a:xfrm>
            <a:custGeom>
              <a:avLst/>
              <a:gdLst/>
              <a:ahLst/>
              <a:cxnLst>
                <a:cxn ang="0">
                  <a:pos x="75" y="716"/>
                </a:cxn>
                <a:cxn ang="0">
                  <a:pos x="96" y="636"/>
                </a:cxn>
                <a:cxn ang="0">
                  <a:pos x="101" y="593"/>
                </a:cxn>
                <a:cxn ang="0">
                  <a:pos x="107" y="556"/>
                </a:cxn>
                <a:cxn ang="0">
                  <a:pos x="112" y="470"/>
                </a:cxn>
                <a:cxn ang="0">
                  <a:pos x="112" y="390"/>
                </a:cxn>
                <a:cxn ang="0">
                  <a:pos x="107" y="337"/>
                </a:cxn>
                <a:cxn ang="0">
                  <a:pos x="101" y="288"/>
                </a:cxn>
                <a:cxn ang="0">
                  <a:pos x="91" y="246"/>
                </a:cxn>
                <a:cxn ang="0">
                  <a:pos x="80" y="198"/>
                </a:cxn>
                <a:cxn ang="0">
                  <a:pos x="69" y="149"/>
                </a:cxn>
                <a:cxn ang="0">
                  <a:pos x="53" y="107"/>
                </a:cxn>
                <a:cxn ang="0">
                  <a:pos x="37" y="64"/>
                </a:cxn>
                <a:cxn ang="0">
                  <a:pos x="21" y="21"/>
                </a:cxn>
                <a:cxn ang="0">
                  <a:pos x="69" y="0"/>
                </a:cxn>
                <a:cxn ang="0">
                  <a:pos x="85" y="43"/>
                </a:cxn>
                <a:cxn ang="0">
                  <a:pos x="107" y="91"/>
                </a:cxn>
                <a:cxn ang="0">
                  <a:pos x="123" y="133"/>
                </a:cxn>
                <a:cxn ang="0">
                  <a:pos x="133" y="182"/>
                </a:cxn>
                <a:cxn ang="0">
                  <a:pos x="144" y="235"/>
                </a:cxn>
                <a:cxn ang="0">
                  <a:pos x="155" y="283"/>
                </a:cxn>
                <a:cxn ang="0">
                  <a:pos x="160" y="331"/>
                </a:cxn>
                <a:cxn ang="0">
                  <a:pos x="165" y="385"/>
                </a:cxn>
                <a:cxn ang="0">
                  <a:pos x="165" y="428"/>
                </a:cxn>
                <a:cxn ang="0">
                  <a:pos x="165" y="476"/>
                </a:cxn>
                <a:cxn ang="0">
                  <a:pos x="160" y="561"/>
                </a:cxn>
                <a:cxn ang="0">
                  <a:pos x="155" y="604"/>
                </a:cxn>
                <a:cxn ang="0">
                  <a:pos x="144" y="647"/>
                </a:cxn>
                <a:cxn ang="0">
                  <a:pos x="128" y="732"/>
                </a:cxn>
                <a:cxn ang="0">
                  <a:pos x="203" y="754"/>
                </a:cxn>
                <a:cxn ang="0">
                  <a:pos x="48" y="898"/>
                </a:cxn>
                <a:cxn ang="0">
                  <a:pos x="0" y="690"/>
                </a:cxn>
                <a:cxn ang="0">
                  <a:pos x="75" y="716"/>
                </a:cxn>
              </a:cxnLst>
              <a:rect l="0" t="0" r="r" b="b"/>
              <a:pathLst>
                <a:path w="203" h="898">
                  <a:moveTo>
                    <a:pt x="75" y="716"/>
                  </a:moveTo>
                  <a:lnTo>
                    <a:pt x="96" y="636"/>
                  </a:lnTo>
                  <a:lnTo>
                    <a:pt x="101" y="593"/>
                  </a:lnTo>
                  <a:lnTo>
                    <a:pt x="107" y="556"/>
                  </a:lnTo>
                  <a:lnTo>
                    <a:pt x="112" y="470"/>
                  </a:lnTo>
                  <a:lnTo>
                    <a:pt x="112" y="390"/>
                  </a:lnTo>
                  <a:lnTo>
                    <a:pt x="107" y="337"/>
                  </a:lnTo>
                  <a:lnTo>
                    <a:pt x="101" y="288"/>
                  </a:lnTo>
                  <a:lnTo>
                    <a:pt x="91" y="246"/>
                  </a:lnTo>
                  <a:lnTo>
                    <a:pt x="80" y="198"/>
                  </a:lnTo>
                  <a:lnTo>
                    <a:pt x="69" y="149"/>
                  </a:lnTo>
                  <a:lnTo>
                    <a:pt x="53" y="107"/>
                  </a:lnTo>
                  <a:lnTo>
                    <a:pt x="37" y="64"/>
                  </a:lnTo>
                  <a:lnTo>
                    <a:pt x="21" y="21"/>
                  </a:lnTo>
                  <a:lnTo>
                    <a:pt x="69" y="0"/>
                  </a:lnTo>
                  <a:lnTo>
                    <a:pt x="85" y="43"/>
                  </a:lnTo>
                  <a:lnTo>
                    <a:pt x="107" y="91"/>
                  </a:lnTo>
                  <a:lnTo>
                    <a:pt x="123" y="133"/>
                  </a:lnTo>
                  <a:lnTo>
                    <a:pt x="133" y="182"/>
                  </a:lnTo>
                  <a:lnTo>
                    <a:pt x="144" y="235"/>
                  </a:lnTo>
                  <a:lnTo>
                    <a:pt x="155" y="283"/>
                  </a:lnTo>
                  <a:lnTo>
                    <a:pt x="160" y="331"/>
                  </a:lnTo>
                  <a:lnTo>
                    <a:pt x="165" y="385"/>
                  </a:lnTo>
                  <a:lnTo>
                    <a:pt x="165" y="428"/>
                  </a:lnTo>
                  <a:lnTo>
                    <a:pt x="165" y="476"/>
                  </a:lnTo>
                  <a:lnTo>
                    <a:pt x="160" y="561"/>
                  </a:lnTo>
                  <a:lnTo>
                    <a:pt x="155" y="604"/>
                  </a:lnTo>
                  <a:lnTo>
                    <a:pt x="144" y="647"/>
                  </a:lnTo>
                  <a:lnTo>
                    <a:pt x="128" y="732"/>
                  </a:lnTo>
                  <a:lnTo>
                    <a:pt x="203" y="754"/>
                  </a:lnTo>
                  <a:lnTo>
                    <a:pt x="48" y="898"/>
                  </a:lnTo>
                  <a:lnTo>
                    <a:pt x="0" y="690"/>
                  </a:lnTo>
                  <a:lnTo>
                    <a:pt x="75" y="716"/>
                  </a:lnTo>
                  <a:close/>
                </a:path>
              </a:pathLst>
            </a:custGeom>
            <a:solidFill>
              <a:srgbClr val="FFFF99"/>
            </a:solidFill>
            <a:ln w="9525" cap="flat" cmpd="sng">
              <a:noFill/>
              <a:prstDash val="solid"/>
              <a:round/>
              <a:headEnd type="none" w="med" len="med"/>
              <a:tailEnd type="none" w="med" len="med"/>
            </a:ln>
            <a:effectLst>
              <a:outerShdw dist="35921" dir="2700000" algn="ctr" rotWithShape="0">
                <a:schemeClr val="bg2"/>
              </a:outerShdw>
            </a:effectLst>
          </p:spPr>
          <p:txBody>
            <a:bodyPr/>
            <a:lstStyle/>
            <a:p>
              <a:pPr>
                <a:defRPr/>
              </a:pPr>
              <a:endParaRPr lang="en-GB"/>
            </a:p>
          </p:txBody>
        </p:sp>
      </p:grpSp>
      <p:sp>
        <p:nvSpPr>
          <p:cNvPr id="237590" name="Rectangle 22"/>
          <p:cNvSpPr>
            <a:spLocks noChangeArrowheads="1"/>
          </p:cNvSpPr>
          <p:nvPr/>
        </p:nvSpPr>
        <p:spPr bwMode="auto">
          <a:xfrm rot="-7274722">
            <a:off x="2016126" y="5129212"/>
            <a:ext cx="1441450" cy="155575"/>
          </a:xfrm>
          <a:prstGeom prst="rect">
            <a:avLst/>
          </a:prstGeom>
          <a:solidFill>
            <a:srgbClr val="CC0000"/>
          </a:solidFill>
          <a:ln w="9525">
            <a:noFill/>
            <a:miter lim="800000"/>
            <a:headEnd/>
            <a:tailEnd/>
          </a:ln>
          <a:effectLst>
            <a:outerShdw blurRad="50800" dist="38100" dir="2700000" algn="tl" rotWithShape="0">
              <a:prstClr val="black">
                <a:alpha val="40000"/>
              </a:prstClr>
            </a:outerShdw>
          </a:effectLst>
        </p:spPr>
        <p:txBody>
          <a:bodyPr wrap="none" anchor="ctr"/>
          <a:lstStyle/>
          <a:p>
            <a:endParaRPr lang="en-GB"/>
          </a:p>
        </p:txBody>
      </p:sp>
      <p:sp>
        <p:nvSpPr>
          <p:cNvPr id="237591" name="Oval 23"/>
          <p:cNvSpPr>
            <a:spLocks noChangeArrowheads="1"/>
          </p:cNvSpPr>
          <p:nvPr/>
        </p:nvSpPr>
        <p:spPr bwMode="auto">
          <a:xfrm>
            <a:off x="741363" y="4725988"/>
            <a:ext cx="1498600" cy="936625"/>
          </a:xfrm>
          <a:prstGeom prst="ellipse">
            <a:avLst/>
          </a:prstGeom>
          <a:solidFill>
            <a:schemeClr val="accent3">
              <a:lumMod val="75000"/>
            </a:schemeClr>
          </a:solidFill>
          <a:ln w="25400" cap="sq" algn="ctr">
            <a:solidFill>
              <a:schemeClr val="bg1"/>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3000" b="1">
                <a:solidFill>
                  <a:srgbClr val="F8F8F8"/>
                </a:solidFill>
                <a:effectLst>
                  <a:outerShdw blurRad="38100" dist="38100" dir="2700000" algn="tl">
                    <a:srgbClr val="000000"/>
                  </a:outerShdw>
                </a:effectLst>
                <a:latin typeface="+mj-lt"/>
              </a:rPr>
              <a:t>Husband</a:t>
            </a:r>
          </a:p>
        </p:txBody>
      </p:sp>
      <p:sp>
        <p:nvSpPr>
          <p:cNvPr id="237592" name="Oval 24"/>
          <p:cNvSpPr>
            <a:spLocks noChangeArrowheads="1"/>
          </p:cNvSpPr>
          <p:nvPr/>
        </p:nvSpPr>
        <p:spPr bwMode="auto">
          <a:xfrm>
            <a:off x="3176588" y="4725988"/>
            <a:ext cx="1498600" cy="936625"/>
          </a:xfrm>
          <a:prstGeom prst="ellipse">
            <a:avLst/>
          </a:prstGeom>
          <a:solidFill>
            <a:schemeClr val="accent1">
              <a:lumMod val="75000"/>
            </a:schemeClr>
          </a:solidFill>
          <a:ln w="25400" cap="sq" algn="ctr">
            <a:solidFill>
              <a:schemeClr val="folHlink"/>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3000" b="1" dirty="0">
                <a:solidFill>
                  <a:schemeClr val="bg2"/>
                </a:solidFill>
                <a:effectLst>
                  <a:outerShdw blurRad="38100" dist="38100" dir="2700000" algn="tl">
                    <a:srgbClr val="000000"/>
                  </a:outerShdw>
                </a:effectLst>
                <a:latin typeface="+mj-lt"/>
                <a:cs typeface="Arial" charset="0"/>
              </a:rPr>
              <a:t>Wife</a:t>
            </a:r>
          </a:p>
        </p:txBody>
      </p:sp>
      <p:sp>
        <p:nvSpPr>
          <p:cNvPr id="237593" name="Rectangle 25"/>
          <p:cNvSpPr>
            <a:spLocks noChangeArrowheads="1"/>
          </p:cNvSpPr>
          <p:nvPr/>
        </p:nvSpPr>
        <p:spPr bwMode="auto">
          <a:xfrm rot="-3795044">
            <a:off x="1980407" y="5128418"/>
            <a:ext cx="1441450" cy="157163"/>
          </a:xfrm>
          <a:prstGeom prst="rect">
            <a:avLst/>
          </a:prstGeom>
          <a:solidFill>
            <a:srgbClr val="CC0000"/>
          </a:solidFill>
          <a:ln w="9525">
            <a:noFill/>
            <a:miter lim="800000"/>
            <a:headEnd/>
            <a:tailEnd/>
          </a:ln>
          <a:effectLst>
            <a:outerShdw blurRad="50800" dist="38100" dir="2700000" algn="tl" rotWithShape="0">
              <a:prstClr val="black">
                <a:alpha val="40000"/>
              </a:prstClr>
            </a:outerShdw>
          </a:effectLst>
        </p:spPr>
        <p:txBody>
          <a:bodyPr wrap="none" anchor="ctr"/>
          <a:lstStyle/>
          <a:p>
            <a:endParaRPr lang="en-GB"/>
          </a:p>
        </p:txBody>
      </p:sp>
      <p:sp>
        <p:nvSpPr>
          <p:cNvPr id="237594" name="Text Box 26"/>
          <p:cNvSpPr txBox="1">
            <a:spLocks noChangeArrowheads="1"/>
          </p:cNvSpPr>
          <p:nvPr/>
        </p:nvSpPr>
        <p:spPr bwMode="auto">
          <a:xfrm>
            <a:off x="4738688" y="3702050"/>
            <a:ext cx="4583112" cy="600164"/>
          </a:xfrm>
          <a:prstGeom prst="rect">
            <a:avLst/>
          </a:prstGeom>
          <a:noFill/>
          <a:ln w="9525">
            <a:noFill/>
            <a:miter lim="800000"/>
            <a:headEnd/>
            <a:tailEnd/>
          </a:ln>
          <a:effectLst/>
        </p:spPr>
        <p:txBody>
          <a:bodyPr>
            <a:spAutoFit/>
          </a:bodyPr>
          <a:lstStyle/>
          <a:p>
            <a:pPr eaLnBrk="0" hangingPunct="0">
              <a:spcBef>
                <a:spcPct val="50000"/>
              </a:spcBef>
              <a:defRPr/>
            </a:pPr>
            <a:r>
              <a:rPr lang="en-GB" sz="3300" b="1" dirty="0">
                <a:latin typeface="+mj-lt"/>
              </a:rPr>
              <a:t>3) Family-level Conflict</a:t>
            </a:r>
          </a:p>
        </p:txBody>
      </p:sp>
      <p:sp>
        <p:nvSpPr>
          <p:cNvPr id="29"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The  root cause of conflict     </a:t>
            </a:r>
            <a:endParaRPr lang="en-GB" sz="40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37578"/>
                                        </p:tgtEl>
                                        <p:attrNameLst>
                                          <p:attrName>style.visibility</p:attrName>
                                        </p:attrNameLst>
                                      </p:cBhvr>
                                      <p:to>
                                        <p:strVal val="visible"/>
                                      </p:to>
                                    </p:set>
                                  </p:childTnLst>
                                </p:cTn>
                              </p:par>
                            </p:childTnLst>
                          </p:cTn>
                        </p:par>
                        <p:par>
                          <p:cTn id="7" fill="hold">
                            <p:stCondLst>
                              <p:cond delay="0"/>
                            </p:stCondLst>
                            <p:childTnLst>
                              <p:par>
                                <p:cTn id="8" presetID="23" presetClass="entr" presetSubtype="272" fill="hold" grpId="0" nodeType="afterEffect">
                                  <p:stCondLst>
                                    <p:cond delay="0"/>
                                  </p:stCondLst>
                                  <p:childTnLst>
                                    <p:set>
                                      <p:cBhvr>
                                        <p:cTn id="9" dur="1" fill="hold">
                                          <p:stCondLst>
                                            <p:cond delay="0"/>
                                          </p:stCondLst>
                                        </p:cTn>
                                        <p:tgtEl>
                                          <p:spTgt spid="237575"/>
                                        </p:tgtEl>
                                        <p:attrNameLst>
                                          <p:attrName>style.visibility</p:attrName>
                                        </p:attrNameLst>
                                      </p:cBhvr>
                                      <p:to>
                                        <p:strVal val="visible"/>
                                      </p:to>
                                    </p:set>
                                    <p:anim calcmode="lin" valueType="num">
                                      <p:cBhvr>
                                        <p:cTn id="10" dur="500" fill="hold"/>
                                        <p:tgtEl>
                                          <p:spTgt spid="237575"/>
                                        </p:tgtEl>
                                        <p:attrNameLst>
                                          <p:attrName>ppt_w</p:attrName>
                                        </p:attrNameLst>
                                      </p:cBhvr>
                                      <p:tavLst>
                                        <p:tav tm="0">
                                          <p:val>
                                            <p:strVal val="2/3*#ppt_w"/>
                                          </p:val>
                                        </p:tav>
                                        <p:tav tm="100000">
                                          <p:val>
                                            <p:strVal val="#ppt_w"/>
                                          </p:val>
                                        </p:tav>
                                      </p:tavLst>
                                    </p:anim>
                                    <p:anim calcmode="lin" valueType="num">
                                      <p:cBhvr>
                                        <p:cTn id="11" dur="500" fill="hold"/>
                                        <p:tgtEl>
                                          <p:spTgt spid="237575"/>
                                        </p:tgtEl>
                                        <p:attrNameLst>
                                          <p:attrName>ppt_h</p:attrName>
                                        </p:attrNameLst>
                                      </p:cBhvr>
                                      <p:tavLst>
                                        <p:tav tm="0">
                                          <p:val>
                                            <p:strVal val="2/3*#ppt_h"/>
                                          </p:val>
                                        </p:tav>
                                        <p:tav tm="100000">
                                          <p:val>
                                            <p:strVal val="#ppt_h"/>
                                          </p:val>
                                        </p:tav>
                                      </p:tavLst>
                                    </p:anim>
                                  </p:childTnLst>
                                </p:cTn>
                              </p:par>
                            </p:childTnLst>
                          </p:cTn>
                        </p:par>
                        <p:par>
                          <p:cTn id="12" fill="hold">
                            <p:stCondLst>
                              <p:cond delay="500"/>
                            </p:stCondLst>
                            <p:childTnLst>
                              <p:par>
                                <p:cTn id="13" presetID="23" presetClass="entr" presetSubtype="272" fill="hold" grpId="0" nodeType="afterEffect">
                                  <p:stCondLst>
                                    <p:cond delay="0"/>
                                  </p:stCondLst>
                                  <p:childTnLst>
                                    <p:set>
                                      <p:cBhvr>
                                        <p:cTn id="14" dur="1" fill="hold">
                                          <p:stCondLst>
                                            <p:cond delay="0"/>
                                          </p:stCondLst>
                                        </p:cTn>
                                        <p:tgtEl>
                                          <p:spTgt spid="237576"/>
                                        </p:tgtEl>
                                        <p:attrNameLst>
                                          <p:attrName>style.visibility</p:attrName>
                                        </p:attrNameLst>
                                      </p:cBhvr>
                                      <p:to>
                                        <p:strVal val="visible"/>
                                      </p:to>
                                    </p:set>
                                    <p:anim calcmode="lin" valueType="num">
                                      <p:cBhvr>
                                        <p:cTn id="15" dur="500" fill="hold"/>
                                        <p:tgtEl>
                                          <p:spTgt spid="237576"/>
                                        </p:tgtEl>
                                        <p:attrNameLst>
                                          <p:attrName>ppt_w</p:attrName>
                                        </p:attrNameLst>
                                      </p:cBhvr>
                                      <p:tavLst>
                                        <p:tav tm="0">
                                          <p:val>
                                            <p:strVal val="2/3*#ppt_w"/>
                                          </p:val>
                                        </p:tav>
                                        <p:tav tm="100000">
                                          <p:val>
                                            <p:strVal val="#ppt_w"/>
                                          </p:val>
                                        </p:tav>
                                      </p:tavLst>
                                    </p:anim>
                                    <p:anim calcmode="lin" valueType="num">
                                      <p:cBhvr>
                                        <p:cTn id="16" dur="500" fill="hold"/>
                                        <p:tgtEl>
                                          <p:spTgt spid="237576"/>
                                        </p:tgtEl>
                                        <p:attrNameLst>
                                          <p:attrName>ppt_h</p:attrName>
                                        </p:attrNameLst>
                                      </p:cBhvr>
                                      <p:tavLst>
                                        <p:tav tm="0">
                                          <p:val>
                                            <p:strVal val="2/3*#ppt_h"/>
                                          </p:val>
                                        </p:tav>
                                        <p:tav tm="100000">
                                          <p:val>
                                            <p:strVal val="#ppt_h"/>
                                          </p:val>
                                        </p:tav>
                                      </p:tavLst>
                                    </p:anim>
                                  </p:childTnLst>
                                </p:cTn>
                              </p:par>
                            </p:childTnLst>
                          </p:cTn>
                        </p:par>
                        <p:par>
                          <p:cTn id="17" fill="hold">
                            <p:stCondLst>
                              <p:cond delay="1000"/>
                            </p:stCondLst>
                            <p:childTnLst>
                              <p:par>
                                <p:cTn id="18" presetID="16" presetClass="entr" presetSubtype="37"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outVertical)">
                                      <p:cBhvr>
                                        <p:cTn id="20" dur="500"/>
                                        <p:tgtEl>
                                          <p:spTgt spid="2"/>
                                        </p:tgtEl>
                                      </p:cBhvr>
                                    </p:animEffect>
                                  </p:childTnLst>
                                </p:cTn>
                              </p:par>
                            </p:childTnLst>
                          </p:cTn>
                        </p:par>
                        <p:par>
                          <p:cTn id="21" fill="hold">
                            <p:stCondLst>
                              <p:cond delay="1500"/>
                            </p:stCondLst>
                            <p:childTnLst>
                              <p:par>
                                <p:cTn id="22" presetID="1" presetClass="entr" presetSubtype="0" fill="hold" grpId="0" nodeType="afterEffect">
                                  <p:stCondLst>
                                    <p:cond delay="0"/>
                                  </p:stCondLst>
                                  <p:childTnLst>
                                    <p:set>
                                      <p:cBhvr>
                                        <p:cTn id="23" dur="1" fill="hold">
                                          <p:stCondLst>
                                            <p:cond delay="0"/>
                                          </p:stCondLst>
                                        </p:cTn>
                                        <p:tgtEl>
                                          <p:spTgt spid="237577"/>
                                        </p:tgtEl>
                                        <p:attrNameLst>
                                          <p:attrName>style.visibility</p:attrName>
                                        </p:attrNameLst>
                                      </p:cBhvr>
                                      <p:to>
                                        <p:strVal val="visible"/>
                                      </p:to>
                                    </p:set>
                                  </p:childTnLst>
                                </p:cTn>
                              </p:par>
                            </p:childTnLst>
                          </p:cTn>
                        </p:par>
                        <p:par>
                          <p:cTn id="24" fill="hold">
                            <p:stCondLst>
                              <p:cond delay="1500"/>
                            </p:stCondLst>
                            <p:childTnLst>
                              <p:par>
                                <p:cTn id="25" presetID="1" presetClass="entr" presetSubtype="0" fill="hold" grpId="0" nodeType="afterEffect">
                                  <p:stCondLst>
                                    <p:cond delay="0"/>
                                  </p:stCondLst>
                                  <p:childTnLst>
                                    <p:set>
                                      <p:cBhvr>
                                        <p:cTn id="26" dur="1" fill="hold">
                                          <p:stCondLst>
                                            <p:cond delay="0"/>
                                          </p:stCondLst>
                                        </p:cTn>
                                        <p:tgtEl>
                                          <p:spTgt spid="23757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237579"/>
                                        </p:tgtEl>
                                        <p:attrNameLst>
                                          <p:attrName>style.visibility</p:attrName>
                                        </p:attrNameLst>
                                      </p:cBhvr>
                                      <p:to>
                                        <p:strVal val="visible"/>
                                      </p:to>
                                    </p:set>
                                    <p:animEffect transition="in" filter="wipe(up)">
                                      <p:cBhvr>
                                        <p:cTn id="31" dur="500"/>
                                        <p:tgtEl>
                                          <p:spTgt spid="237579"/>
                                        </p:tgtEl>
                                      </p:cBhvr>
                                    </p:animEffect>
                                  </p:childTnLst>
                                </p:cTn>
                              </p:par>
                            </p:childTnLst>
                          </p:cTn>
                        </p:par>
                        <p:par>
                          <p:cTn id="32" fill="hold">
                            <p:stCondLst>
                              <p:cond delay="500"/>
                            </p:stCondLst>
                            <p:childTnLst>
                              <p:par>
                                <p:cTn id="33" presetID="1" presetClass="entr" presetSubtype="0" fill="hold" grpId="0" nodeType="afterEffect">
                                  <p:stCondLst>
                                    <p:cond delay="0"/>
                                  </p:stCondLst>
                                  <p:childTnLst>
                                    <p:set>
                                      <p:cBhvr>
                                        <p:cTn id="34" dur="1" fill="hold">
                                          <p:stCondLst>
                                            <p:cond delay="0"/>
                                          </p:stCondLst>
                                        </p:cTn>
                                        <p:tgtEl>
                                          <p:spTgt spid="23759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3" presetClass="entr" presetSubtype="272" fill="hold" grpId="0" nodeType="clickEffect">
                                  <p:stCondLst>
                                    <p:cond delay="0"/>
                                  </p:stCondLst>
                                  <p:childTnLst>
                                    <p:set>
                                      <p:cBhvr>
                                        <p:cTn id="38" dur="1" fill="hold">
                                          <p:stCondLst>
                                            <p:cond delay="0"/>
                                          </p:stCondLst>
                                        </p:cTn>
                                        <p:tgtEl>
                                          <p:spTgt spid="237591"/>
                                        </p:tgtEl>
                                        <p:attrNameLst>
                                          <p:attrName>style.visibility</p:attrName>
                                        </p:attrNameLst>
                                      </p:cBhvr>
                                      <p:to>
                                        <p:strVal val="visible"/>
                                      </p:to>
                                    </p:set>
                                    <p:anim calcmode="lin" valueType="num">
                                      <p:cBhvr>
                                        <p:cTn id="39" dur="500" fill="hold"/>
                                        <p:tgtEl>
                                          <p:spTgt spid="237591"/>
                                        </p:tgtEl>
                                        <p:attrNameLst>
                                          <p:attrName>ppt_w</p:attrName>
                                        </p:attrNameLst>
                                      </p:cBhvr>
                                      <p:tavLst>
                                        <p:tav tm="0">
                                          <p:val>
                                            <p:strVal val="2/3*#ppt_w"/>
                                          </p:val>
                                        </p:tav>
                                        <p:tav tm="100000">
                                          <p:val>
                                            <p:strVal val="#ppt_w"/>
                                          </p:val>
                                        </p:tav>
                                      </p:tavLst>
                                    </p:anim>
                                    <p:anim calcmode="lin" valueType="num">
                                      <p:cBhvr>
                                        <p:cTn id="40" dur="500" fill="hold"/>
                                        <p:tgtEl>
                                          <p:spTgt spid="237591"/>
                                        </p:tgtEl>
                                        <p:attrNameLst>
                                          <p:attrName>ppt_h</p:attrName>
                                        </p:attrNameLst>
                                      </p:cBhvr>
                                      <p:tavLst>
                                        <p:tav tm="0">
                                          <p:val>
                                            <p:strVal val="2/3*#ppt_h"/>
                                          </p:val>
                                        </p:tav>
                                        <p:tav tm="100000">
                                          <p:val>
                                            <p:strVal val="#ppt_h"/>
                                          </p:val>
                                        </p:tav>
                                      </p:tavLst>
                                    </p:anim>
                                  </p:childTnLst>
                                </p:cTn>
                              </p:par>
                            </p:childTnLst>
                          </p:cTn>
                        </p:par>
                        <p:par>
                          <p:cTn id="41" fill="hold">
                            <p:stCondLst>
                              <p:cond delay="500"/>
                            </p:stCondLst>
                            <p:childTnLst>
                              <p:par>
                                <p:cTn id="42" presetID="23" presetClass="entr" presetSubtype="272" fill="hold" grpId="0" nodeType="afterEffect">
                                  <p:stCondLst>
                                    <p:cond delay="0"/>
                                  </p:stCondLst>
                                  <p:childTnLst>
                                    <p:set>
                                      <p:cBhvr>
                                        <p:cTn id="43" dur="1" fill="hold">
                                          <p:stCondLst>
                                            <p:cond delay="0"/>
                                          </p:stCondLst>
                                        </p:cTn>
                                        <p:tgtEl>
                                          <p:spTgt spid="237592"/>
                                        </p:tgtEl>
                                        <p:attrNameLst>
                                          <p:attrName>style.visibility</p:attrName>
                                        </p:attrNameLst>
                                      </p:cBhvr>
                                      <p:to>
                                        <p:strVal val="visible"/>
                                      </p:to>
                                    </p:set>
                                    <p:anim calcmode="lin" valueType="num">
                                      <p:cBhvr>
                                        <p:cTn id="44" dur="500" fill="hold"/>
                                        <p:tgtEl>
                                          <p:spTgt spid="237592"/>
                                        </p:tgtEl>
                                        <p:attrNameLst>
                                          <p:attrName>ppt_w</p:attrName>
                                        </p:attrNameLst>
                                      </p:cBhvr>
                                      <p:tavLst>
                                        <p:tav tm="0">
                                          <p:val>
                                            <p:strVal val="2/3*#ppt_w"/>
                                          </p:val>
                                        </p:tav>
                                        <p:tav tm="100000">
                                          <p:val>
                                            <p:strVal val="#ppt_w"/>
                                          </p:val>
                                        </p:tav>
                                      </p:tavLst>
                                    </p:anim>
                                    <p:anim calcmode="lin" valueType="num">
                                      <p:cBhvr>
                                        <p:cTn id="45" dur="500" fill="hold"/>
                                        <p:tgtEl>
                                          <p:spTgt spid="237592"/>
                                        </p:tgtEl>
                                        <p:attrNameLst>
                                          <p:attrName>ppt_h</p:attrName>
                                        </p:attrNameLst>
                                      </p:cBhvr>
                                      <p:tavLst>
                                        <p:tav tm="0">
                                          <p:val>
                                            <p:strVal val="2/3*#ppt_h"/>
                                          </p:val>
                                        </p:tav>
                                        <p:tav tm="100000">
                                          <p:val>
                                            <p:strVal val="#ppt_h"/>
                                          </p:val>
                                        </p:tav>
                                      </p:tavLst>
                                    </p:anim>
                                  </p:childTnLst>
                                </p:cTn>
                              </p:par>
                            </p:childTnLst>
                          </p:cTn>
                        </p:par>
                        <p:par>
                          <p:cTn id="46" fill="hold">
                            <p:stCondLst>
                              <p:cond delay="1000"/>
                            </p:stCondLst>
                            <p:childTnLst>
                              <p:par>
                                <p:cTn id="47" presetID="16" presetClass="entr" presetSubtype="37"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barn(outVertical)">
                                      <p:cBhvr>
                                        <p:cTn id="49" dur="500"/>
                                        <p:tgtEl>
                                          <p:spTgt spid="4"/>
                                        </p:tgtEl>
                                      </p:cBhvr>
                                    </p:animEffect>
                                  </p:childTnLst>
                                </p:cTn>
                              </p:par>
                            </p:childTnLst>
                          </p:cTn>
                        </p:par>
                        <p:par>
                          <p:cTn id="50" fill="hold">
                            <p:stCondLst>
                              <p:cond delay="1500"/>
                            </p:stCondLst>
                            <p:childTnLst>
                              <p:par>
                                <p:cTn id="51" presetID="1" presetClass="entr" presetSubtype="0" fill="hold" grpId="0" nodeType="afterEffect">
                                  <p:stCondLst>
                                    <p:cond delay="0"/>
                                  </p:stCondLst>
                                  <p:childTnLst>
                                    <p:set>
                                      <p:cBhvr>
                                        <p:cTn id="52" dur="1" fill="hold">
                                          <p:stCondLst>
                                            <p:cond delay="0"/>
                                          </p:stCondLst>
                                        </p:cTn>
                                        <p:tgtEl>
                                          <p:spTgt spid="237593"/>
                                        </p:tgtEl>
                                        <p:attrNameLst>
                                          <p:attrName>style.visibility</p:attrName>
                                        </p:attrNameLst>
                                      </p:cBhvr>
                                      <p:to>
                                        <p:strVal val="visible"/>
                                      </p:to>
                                    </p:set>
                                  </p:childTnLst>
                                </p:cTn>
                              </p:par>
                            </p:childTnLst>
                          </p:cTn>
                        </p:par>
                        <p:par>
                          <p:cTn id="53" fill="hold">
                            <p:stCondLst>
                              <p:cond delay="1500"/>
                            </p:stCondLst>
                            <p:childTnLst>
                              <p:par>
                                <p:cTn id="54" presetID="1" presetClass="entr" presetSubtype="0" fill="hold" grpId="0" nodeType="afterEffect">
                                  <p:stCondLst>
                                    <p:cond delay="0"/>
                                  </p:stCondLst>
                                  <p:childTnLst>
                                    <p:set>
                                      <p:cBhvr>
                                        <p:cTn id="55" dur="1" fill="hold">
                                          <p:stCondLst>
                                            <p:cond delay="0"/>
                                          </p:stCondLst>
                                        </p:cTn>
                                        <p:tgtEl>
                                          <p:spTgt spid="237590"/>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23" presetClass="entr" presetSubtype="272" fill="hold" grpId="0" nodeType="clickEffect">
                                  <p:stCondLst>
                                    <p:cond delay="0"/>
                                  </p:stCondLst>
                                  <p:childTnLst>
                                    <p:set>
                                      <p:cBhvr>
                                        <p:cTn id="59" dur="1" fill="hold">
                                          <p:stCondLst>
                                            <p:cond delay="0"/>
                                          </p:stCondLst>
                                        </p:cTn>
                                        <p:tgtEl>
                                          <p:spTgt spid="237584"/>
                                        </p:tgtEl>
                                        <p:attrNameLst>
                                          <p:attrName>style.visibility</p:attrName>
                                        </p:attrNameLst>
                                      </p:cBhvr>
                                      <p:to>
                                        <p:strVal val="visible"/>
                                      </p:to>
                                    </p:set>
                                    <p:anim calcmode="lin" valueType="num">
                                      <p:cBhvr>
                                        <p:cTn id="60" dur="500" fill="hold"/>
                                        <p:tgtEl>
                                          <p:spTgt spid="237584"/>
                                        </p:tgtEl>
                                        <p:attrNameLst>
                                          <p:attrName>ppt_w</p:attrName>
                                        </p:attrNameLst>
                                      </p:cBhvr>
                                      <p:tavLst>
                                        <p:tav tm="0">
                                          <p:val>
                                            <p:strVal val="2/3*#ppt_w"/>
                                          </p:val>
                                        </p:tav>
                                        <p:tav tm="100000">
                                          <p:val>
                                            <p:strVal val="#ppt_w"/>
                                          </p:val>
                                        </p:tav>
                                      </p:tavLst>
                                    </p:anim>
                                    <p:anim calcmode="lin" valueType="num">
                                      <p:cBhvr>
                                        <p:cTn id="61" dur="500" fill="hold"/>
                                        <p:tgtEl>
                                          <p:spTgt spid="237584"/>
                                        </p:tgtEl>
                                        <p:attrNameLst>
                                          <p:attrName>ppt_h</p:attrName>
                                        </p:attrNameLst>
                                      </p:cBhvr>
                                      <p:tavLst>
                                        <p:tav tm="0">
                                          <p:val>
                                            <p:strVal val="2/3*#ppt_h"/>
                                          </p:val>
                                        </p:tav>
                                        <p:tav tm="100000">
                                          <p:val>
                                            <p:strVal val="#ppt_h"/>
                                          </p:val>
                                        </p:tav>
                                      </p:tavLst>
                                    </p:anim>
                                  </p:childTnLst>
                                </p:cTn>
                              </p:par>
                            </p:childTnLst>
                          </p:cTn>
                        </p:par>
                        <p:par>
                          <p:cTn id="62" fill="hold">
                            <p:stCondLst>
                              <p:cond delay="500"/>
                            </p:stCondLst>
                            <p:childTnLst>
                              <p:par>
                                <p:cTn id="63" presetID="23" presetClass="entr" presetSubtype="272" fill="hold" grpId="0" nodeType="afterEffect">
                                  <p:stCondLst>
                                    <p:cond delay="0"/>
                                  </p:stCondLst>
                                  <p:childTnLst>
                                    <p:set>
                                      <p:cBhvr>
                                        <p:cTn id="64" dur="1" fill="hold">
                                          <p:stCondLst>
                                            <p:cond delay="0"/>
                                          </p:stCondLst>
                                        </p:cTn>
                                        <p:tgtEl>
                                          <p:spTgt spid="237585"/>
                                        </p:tgtEl>
                                        <p:attrNameLst>
                                          <p:attrName>style.visibility</p:attrName>
                                        </p:attrNameLst>
                                      </p:cBhvr>
                                      <p:to>
                                        <p:strVal val="visible"/>
                                      </p:to>
                                    </p:set>
                                    <p:anim calcmode="lin" valueType="num">
                                      <p:cBhvr>
                                        <p:cTn id="65" dur="500" fill="hold"/>
                                        <p:tgtEl>
                                          <p:spTgt spid="237585"/>
                                        </p:tgtEl>
                                        <p:attrNameLst>
                                          <p:attrName>ppt_w</p:attrName>
                                        </p:attrNameLst>
                                      </p:cBhvr>
                                      <p:tavLst>
                                        <p:tav tm="0">
                                          <p:val>
                                            <p:strVal val="2/3*#ppt_w"/>
                                          </p:val>
                                        </p:tav>
                                        <p:tav tm="100000">
                                          <p:val>
                                            <p:strVal val="#ppt_w"/>
                                          </p:val>
                                        </p:tav>
                                      </p:tavLst>
                                    </p:anim>
                                    <p:anim calcmode="lin" valueType="num">
                                      <p:cBhvr>
                                        <p:cTn id="66" dur="500" fill="hold"/>
                                        <p:tgtEl>
                                          <p:spTgt spid="237585"/>
                                        </p:tgtEl>
                                        <p:attrNameLst>
                                          <p:attrName>ppt_h</p:attrName>
                                        </p:attrNameLst>
                                      </p:cBhvr>
                                      <p:tavLst>
                                        <p:tav tm="0">
                                          <p:val>
                                            <p:strVal val="2/3*#ppt_h"/>
                                          </p:val>
                                        </p:tav>
                                        <p:tav tm="100000">
                                          <p:val>
                                            <p:strVal val="#ppt_h"/>
                                          </p:val>
                                        </p:tav>
                                      </p:tavLst>
                                    </p:anim>
                                  </p:childTnLst>
                                </p:cTn>
                              </p:par>
                            </p:childTnLst>
                          </p:cTn>
                        </p:par>
                        <p:par>
                          <p:cTn id="67" fill="hold">
                            <p:stCondLst>
                              <p:cond delay="1000"/>
                            </p:stCondLst>
                            <p:childTnLst>
                              <p:par>
                                <p:cTn id="68" presetID="16" presetClass="entr" presetSubtype="37"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barn(outVertical)">
                                      <p:cBhvr>
                                        <p:cTn id="70" dur="500"/>
                                        <p:tgtEl>
                                          <p:spTgt spid="3"/>
                                        </p:tgtEl>
                                      </p:cBhvr>
                                    </p:animEffect>
                                  </p:childTnLst>
                                </p:cTn>
                              </p:par>
                            </p:childTnLst>
                          </p:cTn>
                        </p:par>
                        <p:par>
                          <p:cTn id="71" fill="hold">
                            <p:stCondLst>
                              <p:cond delay="1500"/>
                            </p:stCondLst>
                            <p:childTnLst>
                              <p:par>
                                <p:cTn id="72" presetID="1" presetClass="entr" presetSubtype="0" fill="hold" grpId="0" nodeType="afterEffect">
                                  <p:stCondLst>
                                    <p:cond delay="0"/>
                                  </p:stCondLst>
                                  <p:childTnLst>
                                    <p:set>
                                      <p:cBhvr>
                                        <p:cTn id="73" dur="1" fill="hold">
                                          <p:stCondLst>
                                            <p:cond delay="0"/>
                                          </p:stCondLst>
                                        </p:cTn>
                                        <p:tgtEl>
                                          <p:spTgt spid="237586"/>
                                        </p:tgtEl>
                                        <p:attrNameLst>
                                          <p:attrName>style.visibility</p:attrName>
                                        </p:attrNameLst>
                                      </p:cBhvr>
                                      <p:to>
                                        <p:strVal val="visible"/>
                                      </p:to>
                                    </p:set>
                                  </p:childTnLst>
                                </p:cTn>
                              </p:par>
                            </p:childTnLst>
                          </p:cTn>
                        </p:par>
                        <p:par>
                          <p:cTn id="74" fill="hold">
                            <p:stCondLst>
                              <p:cond delay="1500"/>
                            </p:stCondLst>
                            <p:childTnLst>
                              <p:par>
                                <p:cTn id="75" presetID="1" presetClass="entr" presetSubtype="0" fill="hold" grpId="0" nodeType="afterEffect">
                                  <p:stCondLst>
                                    <p:cond delay="0"/>
                                  </p:stCondLst>
                                  <p:childTnLst>
                                    <p:set>
                                      <p:cBhvr>
                                        <p:cTn id="76" dur="1" fill="hold">
                                          <p:stCondLst>
                                            <p:cond delay="0"/>
                                          </p:stCondLst>
                                        </p:cTn>
                                        <p:tgtEl>
                                          <p:spTgt spid="2375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4" grpId="0" animBg="1"/>
      <p:bldP spid="237575" grpId="0" animBg="1"/>
      <p:bldP spid="237576" grpId="0" animBg="1"/>
      <p:bldP spid="237577" grpId="0" animBg="1"/>
      <p:bldP spid="237578" grpId="0"/>
      <p:bldP spid="237579" grpId="0" animBg="1"/>
      <p:bldP spid="237583" grpId="0" animBg="1"/>
      <p:bldP spid="237584" grpId="0" animBg="1"/>
      <p:bldP spid="237585" grpId="0" animBg="1"/>
      <p:bldP spid="237586" grpId="0" animBg="1"/>
      <p:bldP spid="237590" grpId="0" animBg="1"/>
      <p:bldP spid="237591" grpId="0" animBg="1"/>
      <p:bldP spid="237592" grpId="0" animBg="1"/>
      <p:bldP spid="237593" grpId="0" animBg="1"/>
      <p:bldP spid="237594"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AutoShape 2"/>
          <p:cNvSpPr>
            <a:spLocks noChangeArrowheads="1"/>
          </p:cNvSpPr>
          <p:nvPr/>
        </p:nvSpPr>
        <p:spPr bwMode="auto">
          <a:xfrm rot="10800000">
            <a:off x="3632200" y="4953000"/>
            <a:ext cx="2724150" cy="1676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5669 w 21600"/>
              <a:gd name="T13" fmla="*/ 5669 h 21600"/>
              <a:gd name="T14" fmla="*/ 15931 w 21600"/>
              <a:gd name="T15" fmla="*/ 15931 h 21600"/>
            </a:gdLst>
            <a:ahLst/>
            <a:cxnLst>
              <a:cxn ang="T8">
                <a:pos x="T0" y="T1"/>
              </a:cxn>
              <a:cxn ang="T9">
                <a:pos x="T2" y="T3"/>
              </a:cxn>
              <a:cxn ang="T10">
                <a:pos x="T4" y="T5"/>
              </a:cxn>
              <a:cxn ang="T11">
                <a:pos x="T6" y="T7"/>
              </a:cxn>
            </a:cxnLst>
            <a:rect l="T12" t="T13" r="T14" b="T15"/>
            <a:pathLst>
              <a:path w="21600" h="21600">
                <a:moveTo>
                  <a:pt x="0" y="0"/>
                </a:moveTo>
                <a:lnTo>
                  <a:pt x="7737" y="21600"/>
                </a:lnTo>
                <a:lnTo>
                  <a:pt x="13863" y="21600"/>
                </a:lnTo>
                <a:lnTo>
                  <a:pt x="21600" y="0"/>
                </a:lnTo>
                <a:close/>
              </a:path>
            </a:pathLst>
          </a:custGeom>
          <a:gradFill rotWithShape="0">
            <a:gsLst>
              <a:gs pos="0">
                <a:srgbClr val="008080"/>
              </a:gs>
              <a:gs pos="100000">
                <a:srgbClr val="CCFFCC"/>
              </a:gs>
            </a:gsLst>
            <a:lin ang="5400000" scaled="1"/>
          </a:gradFill>
          <a:ln w="9525">
            <a:noFill/>
            <a:miter lim="800000"/>
            <a:headEnd/>
            <a:tailEnd/>
          </a:ln>
        </p:spPr>
        <p:txBody>
          <a:bodyPr wrap="none" anchor="ctr"/>
          <a:lstStyle/>
          <a:p>
            <a:endParaRPr lang="en-GB"/>
          </a:p>
        </p:txBody>
      </p:sp>
      <p:sp>
        <p:nvSpPr>
          <p:cNvPr id="17411" name="AutoShape 4"/>
          <p:cNvSpPr>
            <a:spLocks noChangeAspect="1" noChangeArrowheads="1"/>
          </p:cNvSpPr>
          <p:nvPr/>
        </p:nvSpPr>
        <p:spPr bwMode="auto">
          <a:xfrm>
            <a:off x="1338263" y="3838575"/>
            <a:ext cx="1847850" cy="1706563"/>
          </a:xfrm>
          <a:prstGeom prst="diamond">
            <a:avLst/>
          </a:prstGeom>
          <a:gradFill rotWithShape="0">
            <a:gsLst>
              <a:gs pos="0">
                <a:srgbClr val="6699FF"/>
              </a:gs>
              <a:gs pos="100000">
                <a:srgbClr val="33CCCC"/>
              </a:gs>
            </a:gsLst>
            <a:path path="shape">
              <a:fillToRect l="50000" t="50000" r="50000" b="50000"/>
            </a:path>
          </a:gradFill>
          <a:ln w="31750">
            <a:solidFill>
              <a:srgbClr val="333399"/>
            </a:solidFill>
            <a:miter lim="800000"/>
            <a:headEnd/>
            <a:tailEnd/>
          </a:ln>
        </p:spPr>
        <p:txBody>
          <a:bodyPr wrap="none" anchor="ctr"/>
          <a:lstStyle/>
          <a:p>
            <a:endParaRPr lang="en-GB"/>
          </a:p>
        </p:txBody>
      </p:sp>
      <p:sp>
        <p:nvSpPr>
          <p:cNvPr id="240645" name="Oval 5">
            <a:hlinkClick r:id="rId3" action="ppaction://hlinkpres?slideindex=1&amp;slidetitle="/>
          </p:cNvPr>
          <p:cNvSpPr>
            <a:spLocks noChangeAspect="1" noChangeArrowheads="1"/>
          </p:cNvSpPr>
          <p:nvPr/>
        </p:nvSpPr>
        <p:spPr bwMode="auto">
          <a:xfrm>
            <a:off x="495300" y="4295775"/>
            <a:ext cx="1122363" cy="792163"/>
          </a:xfrm>
          <a:prstGeom prst="ellipse">
            <a:avLst/>
          </a:prstGeom>
          <a:gradFill rotWithShape="0">
            <a:gsLst>
              <a:gs pos="0">
                <a:schemeClr val="folHlink"/>
              </a:gs>
              <a:gs pos="100000">
                <a:srgbClr val="990099"/>
              </a:gs>
            </a:gsLst>
            <a:path path="shape">
              <a:fillToRect l="50000" t="50000" r="50000" b="50000"/>
            </a:path>
          </a:gradFill>
          <a:ln w="25400" cap="sq" algn="ctr">
            <a:solidFill>
              <a:schemeClr val="tx2"/>
            </a:solidFill>
            <a:round/>
            <a:headEnd/>
            <a:tailEnd/>
          </a:ln>
          <a:effectLst/>
        </p:spPr>
        <p:txBody>
          <a:bodyPr wrap="none" anchor="ctr"/>
          <a:lstStyle/>
          <a:p>
            <a:pPr algn="ctr" eaLnBrk="0" hangingPunct="0">
              <a:defRPr/>
            </a:pPr>
            <a:r>
              <a:rPr lang="en-GB" sz="2000" b="1">
                <a:solidFill>
                  <a:srgbClr val="F8F8F8"/>
                </a:solidFill>
                <a:effectLst>
                  <a:outerShdw blurRad="38100" dist="38100" dir="2700000" algn="tl">
                    <a:srgbClr val="000000"/>
                  </a:outerShdw>
                </a:effectLst>
              </a:rPr>
              <a:t>Mind</a:t>
            </a:r>
          </a:p>
        </p:txBody>
      </p:sp>
      <p:sp>
        <p:nvSpPr>
          <p:cNvPr id="240646" name="Oval 6">
            <a:hlinkClick r:id="rId3" action="ppaction://hlinkpres?slideindex=1&amp;slidetitle="/>
          </p:cNvPr>
          <p:cNvSpPr>
            <a:spLocks noChangeAspect="1" noChangeArrowheads="1"/>
          </p:cNvSpPr>
          <p:nvPr/>
        </p:nvSpPr>
        <p:spPr bwMode="auto">
          <a:xfrm>
            <a:off x="2889250" y="4265613"/>
            <a:ext cx="1122363" cy="792162"/>
          </a:xfrm>
          <a:prstGeom prst="ellipse">
            <a:avLst/>
          </a:prstGeom>
          <a:gradFill rotWithShape="0">
            <a:gsLst>
              <a:gs pos="0">
                <a:schemeClr val="accent1"/>
              </a:gs>
              <a:gs pos="100000">
                <a:srgbClr val="FFFFCC"/>
              </a:gs>
            </a:gsLst>
            <a:path path="shape">
              <a:fillToRect l="50000" t="50000" r="50000" b="50000"/>
            </a:path>
          </a:gradFill>
          <a:ln w="25400" cap="sq" algn="ctr">
            <a:solidFill>
              <a:schemeClr val="folHlink"/>
            </a:solidFill>
            <a:round/>
            <a:headEnd/>
            <a:tailEnd/>
          </a:ln>
          <a:effectLst/>
        </p:spPr>
        <p:txBody>
          <a:bodyPr wrap="none" anchor="ctr"/>
          <a:lstStyle/>
          <a:p>
            <a:pPr algn="ctr" eaLnBrk="0" hangingPunct="0">
              <a:defRPr/>
            </a:pPr>
            <a:r>
              <a:rPr lang="en-GB" sz="2000" b="1">
                <a:solidFill>
                  <a:srgbClr val="333399"/>
                </a:solidFill>
                <a:effectLst>
                  <a:outerShdw blurRad="38100" dist="38100" dir="2700000" algn="tl">
                    <a:srgbClr val="000000"/>
                  </a:outerShdw>
                </a:effectLst>
                <a:cs typeface="Arial" charset="0"/>
              </a:rPr>
              <a:t>Body</a:t>
            </a:r>
          </a:p>
        </p:txBody>
      </p:sp>
      <p:sp>
        <p:nvSpPr>
          <p:cNvPr id="240647" name="Oval 7">
            <a:hlinkClick r:id="rId3" action="ppaction://hlinkpres?slideindex=1&amp;slidetitle="/>
          </p:cNvPr>
          <p:cNvSpPr>
            <a:spLocks noChangeArrowheads="1"/>
          </p:cNvSpPr>
          <p:nvPr/>
        </p:nvSpPr>
        <p:spPr bwMode="auto">
          <a:xfrm>
            <a:off x="1617663" y="5210175"/>
            <a:ext cx="1266825" cy="809625"/>
          </a:xfrm>
          <a:prstGeom prst="ellipse">
            <a:avLst/>
          </a:prstGeom>
          <a:gradFill rotWithShape="0">
            <a:gsLst>
              <a:gs pos="0">
                <a:srgbClr val="FF9999"/>
              </a:gs>
              <a:gs pos="50000">
                <a:srgbClr val="FFCC99"/>
              </a:gs>
              <a:gs pos="100000">
                <a:srgbClr val="FF9999"/>
              </a:gs>
            </a:gsLst>
            <a:lin ang="5400000" scaled="1"/>
          </a:gradFill>
          <a:ln w="38100" algn="ctr">
            <a:solidFill>
              <a:srgbClr val="990099"/>
            </a:solidFill>
            <a:round/>
            <a:headEnd/>
            <a:tailEnd/>
          </a:ln>
          <a:effectLst>
            <a:outerShdw dist="107763" dir="18900000" algn="ctr" rotWithShape="0">
              <a:schemeClr val="bg2">
                <a:alpha val="50000"/>
              </a:schemeClr>
            </a:outerShdw>
          </a:effectLst>
        </p:spPr>
        <p:txBody>
          <a:bodyPr wrap="none" anchor="ctr"/>
          <a:lstStyle/>
          <a:p>
            <a:pPr algn="ctr" eaLnBrk="0" hangingPunct="0">
              <a:defRPr/>
            </a:pPr>
            <a:r>
              <a:rPr lang="en-GB" sz="2000" b="1" dirty="0">
                <a:solidFill>
                  <a:schemeClr val="bg2">
                    <a:lumMod val="10000"/>
                  </a:schemeClr>
                </a:solidFill>
              </a:rPr>
              <a:t>Selfish</a:t>
            </a:r>
          </a:p>
          <a:p>
            <a:pPr algn="ctr" eaLnBrk="0" hangingPunct="0">
              <a:defRPr/>
            </a:pPr>
            <a:r>
              <a:rPr lang="en-GB" sz="2000" b="1" dirty="0">
                <a:solidFill>
                  <a:schemeClr val="bg2">
                    <a:lumMod val="10000"/>
                  </a:schemeClr>
                </a:solidFill>
              </a:rPr>
              <a:t>Person</a:t>
            </a:r>
          </a:p>
        </p:txBody>
      </p:sp>
      <p:sp>
        <p:nvSpPr>
          <p:cNvPr id="17415" name="Text Box 8"/>
          <p:cNvSpPr txBox="1">
            <a:spLocks noChangeArrowheads="1"/>
          </p:cNvSpPr>
          <p:nvPr/>
        </p:nvSpPr>
        <p:spPr bwMode="auto">
          <a:xfrm>
            <a:off x="4127500" y="5043488"/>
            <a:ext cx="1733550" cy="1585912"/>
          </a:xfrm>
          <a:prstGeom prst="rect">
            <a:avLst/>
          </a:prstGeom>
          <a:noFill/>
          <a:ln w="9525">
            <a:noFill/>
            <a:miter lim="800000"/>
            <a:headEnd/>
            <a:tailEnd/>
          </a:ln>
        </p:spPr>
        <p:txBody>
          <a:bodyPr>
            <a:spAutoFit/>
          </a:bodyPr>
          <a:lstStyle/>
          <a:p>
            <a:pPr algn="ctr" eaLnBrk="0" hangingPunct="0"/>
            <a:r>
              <a:rPr lang="en-GB" b="1" i="1">
                <a:solidFill>
                  <a:srgbClr val="FFFFFF"/>
                </a:solidFill>
              </a:rPr>
              <a:t>Family </a:t>
            </a:r>
            <a:r>
              <a:rPr lang="en-GB" sz="2000" b="1" i="1">
                <a:solidFill>
                  <a:srgbClr val="FFFF00"/>
                </a:solidFill>
              </a:rPr>
              <a:t>Society</a:t>
            </a:r>
          </a:p>
          <a:p>
            <a:pPr algn="ctr" eaLnBrk="0" hangingPunct="0"/>
            <a:r>
              <a:rPr lang="en-GB" sz="2800" b="1" i="1">
                <a:solidFill>
                  <a:srgbClr val="990099"/>
                </a:solidFill>
              </a:rPr>
              <a:t>Nation</a:t>
            </a:r>
          </a:p>
          <a:p>
            <a:pPr algn="ctr" eaLnBrk="0" hangingPunct="0"/>
            <a:r>
              <a:rPr lang="en-GB" sz="3200" b="1" i="1">
                <a:solidFill>
                  <a:srgbClr val="333399"/>
                </a:solidFill>
              </a:rPr>
              <a:t>World</a:t>
            </a:r>
            <a:endParaRPr lang="en-GB" sz="4000" b="1" i="1">
              <a:solidFill>
                <a:srgbClr val="333399"/>
              </a:solidFill>
            </a:endParaRPr>
          </a:p>
        </p:txBody>
      </p:sp>
      <p:sp>
        <p:nvSpPr>
          <p:cNvPr id="17416" name="Line 9"/>
          <p:cNvSpPr>
            <a:spLocks noChangeShapeType="1"/>
          </p:cNvSpPr>
          <p:nvPr/>
        </p:nvSpPr>
        <p:spPr bwMode="auto">
          <a:xfrm>
            <a:off x="2284413" y="4724400"/>
            <a:ext cx="0" cy="533400"/>
          </a:xfrm>
          <a:prstGeom prst="line">
            <a:avLst/>
          </a:prstGeom>
          <a:noFill/>
          <a:ln w="60325">
            <a:solidFill>
              <a:srgbClr val="000080"/>
            </a:solidFill>
            <a:round/>
            <a:headEnd/>
            <a:tailEnd type="triangle" w="med" len="med"/>
          </a:ln>
        </p:spPr>
        <p:txBody>
          <a:bodyPr wrap="none" anchor="ctr"/>
          <a:lstStyle/>
          <a:p>
            <a:endParaRPr lang="en-GB"/>
          </a:p>
        </p:txBody>
      </p:sp>
      <p:sp>
        <p:nvSpPr>
          <p:cNvPr id="17417" name="Oval 10"/>
          <p:cNvSpPr>
            <a:spLocks noChangeArrowheads="1"/>
          </p:cNvSpPr>
          <p:nvPr/>
        </p:nvSpPr>
        <p:spPr bwMode="auto">
          <a:xfrm>
            <a:off x="1952625" y="4564063"/>
            <a:ext cx="660400" cy="304800"/>
          </a:xfrm>
          <a:prstGeom prst="ellipse">
            <a:avLst/>
          </a:prstGeom>
          <a:gradFill rotWithShape="0">
            <a:gsLst>
              <a:gs pos="0">
                <a:srgbClr val="990099"/>
              </a:gs>
              <a:gs pos="100000">
                <a:srgbClr val="CCFFCC"/>
              </a:gs>
            </a:gsLst>
            <a:path path="shape">
              <a:fillToRect l="50000" t="50000" r="50000" b="50000"/>
            </a:path>
          </a:gradFill>
          <a:ln w="9525">
            <a:solidFill>
              <a:srgbClr val="00CCFF"/>
            </a:solidFill>
            <a:round/>
            <a:headEnd/>
            <a:tailEnd/>
          </a:ln>
        </p:spPr>
        <p:txBody>
          <a:bodyPr wrap="none" anchor="ctr"/>
          <a:lstStyle/>
          <a:p>
            <a:endParaRPr lang="en-GB"/>
          </a:p>
        </p:txBody>
      </p:sp>
      <p:sp>
        <p:nvSpPr>
          <p:cNvPr id="17418" name="Line 11"/>
          <p:cNvSpPr>
            <a:spLocks noChangeShapeType="1"/>
          </p:cNvSpPr>
          <p:nvPr/>
        </p:nvSpPr>
        <p:spPr bwMode="auto">
          <a:xfrm>
            <a:off x="2282825" y="4114800"/>
            <a:ext cx="0" cy="457200"/>
          </a:xfrm>
          <a:prstGeom prst="line">
            <a:avLst/>
          </a:prstGeom>
          <a:noFill/>
          <a:ln w="60325">
            <a:solidFill>
              <a:srgbClr val="000080"/>
            </a:solidFill>
            <a:round/>
            <a:headEnd/>
            <a:tailEnd type="triangle" w="med" len="med"/>
          </a:ln>
        </p:spPr>
        <p:txBody>
          <a:bodyPr wrap="none" anchor="ctr"/>
          <a:lstStyle/>
          <a:p>
            <a:endParaRPr lang="en-GB"/>
          </a:p>
        </p:txBody>
      </p:sp>
      <p:sp>
        <p:nvSpPr>
          <p:cNvPr id="63500" name="Oval 12">
            <a:hlinkClick r:id="rId3" action="ppaction://hlinkpres?slideindex=1&amp;slidetitle="/>
          </p:cNvPr>
          <p:cNvSpPr>
            <a:spLocks noChangeAspect="1" noChangeArrowheads="1"/>
          </p:cNvSpPr>
          <p:nvPr/>
        </p:nvSpPr>
        <p:spPr bwMode="auto">
          <a:xfrm>
            <a:off x="1552575" y="3305175"/>
            <a:ext cx="1454150" cy="792163"/>
          </a:xfrm>
          <a:prstGeom prst="ellipse">
            <a:avLst/>
          </a:prstGeom>
          <a:gradFill rotWithShape="0">
            <a:gsLst>
              <a:gs pos="0">
                <a:srgbClr val="33CCFF"/>
              </a:gs>
              <a:gs pos="50000">
                <a:srgbClr val="CCFFFF"/>
              </a:gs>
              <a:gs pos="100000">
                <a:srgbClr val="33CCFF"/>
              </a:gs>
            </a:gsLst>
            <a:lin ang="5400000" scaled="1"/>
          </a:gradFill>
          <a:ln w="76200" cmpd="tri" algn="ctr">
            <a:solidFill>
              <a:srgbClr val="6699FF"/>
            </a:solidFill>
            <a:round/>
            <a:headEnd/>
            <a:tailEnd/>
          </a:ln>
        </p:spPr>
        <p:txBody>
          <a:bodyPr wrap="none" anchor="ctr"/>
          <a:lstStyle/>
          <a:p>
            <a:pPr algn="ctr" eaLnBrk="0" hangingPunct="0">
              <a:defRPr/>
            </a:pPr>
            <a:r>
              <a:rPr lang="en-GB" sz="2000" b="1" dirty="0">
                <a:solidFill>
                  <a:schemeClr val="bg2">
                    <a:lumMod val="10000"/>
                  </a:schemeClr>
                </a:solidFill>
              </a:rPr>
              <a:t>Selfish</a:t>
            </a:r>
          </a:p>
          <a:p>
            <a:pPr algn="ctr" eaLnBrk="0" hangingPunct="0">
              <a:defRPr/>
            </a:pPr>
            <a:r>
              <a:rPr lang="en-GB" sz="2000" b="1" dirty="0">
                <a:solidFill>
                  <a:schemeClr val="bg2">
                    <a:lumMod val="10000"/>
                  </a:schemeClr>
                </a:solidFill>
              </a:rPr>
              <a:t>Purpose</a:t>
            </a:r>
          </a:p>
        </p:txBody>
      </p:sp>
      <p:sp>
        <p:nvSpPr>
          <p:cNvPr id="17420" name="AutoShape 13"/>
          <p:cNvSpPr>
            <a:spLocks noChangeAspect="1" noChangeArrowheads="1"/>
          </p:cNvSpPr>
          <p:nvPr/>
        </p:nvSpPr>
        <p:spPr bwMode="auto">
          <a:xfrm>
            <a:off x="4062413" y="2819400"/>
            <a:ext cx="1847850" cy="1706563"/>
          </a:xfrm>
          <a:prstGeom prst="diamond">
            <a:avLst/>
          </a:prstGeom>
          <a:gradFill rotWithShape="0">
            <a:gsLst>
              <a:gs pos="0">
                <a:srgbClr val="6699FF"/>
              </a:gs>
              <a:gs pos="100000">
                <a:srgbClr val="33CCCC"/>
              </a:gs>
            </a:gsLst>
            <a:path path="shape">
              <a:fillToRect l="50000" t="50000" r="50000" b="50000"/>
            </a:path>
          </a:gradFill>
          <a:ln w="31750">
            <a:solidFill>
              <a:srgbClr val="333399"/>
            </a:solidFill>
            <a:miter lim="800000"/>
            <a:headEnd/>
            <a:tailEnd/>
          </a:ln>
        </p:spPr>
        <p:txBody>
          <a:bodyPr wrap="none" anchor="ctr"/>
          <a:lstStyle/>
          <a:p>
            <a:endParaRPr lang="en-GB"/>
          </a:p>
        </p:txBody>
      </p:sp>
      <p:sp>
        <p:nvSpPr>
          <p:cNvPr id="240654" name="Oval 14">
            <a:hlinkClick r:id="rId3" action="ppaction://hlinkpres?slideindex=1&amp;slidetitle="/>
          </p:cNvPr>
          <p:cNvSpPr>
            <a:spLocks noChangeAspect="1" noChangeArrowheads="1"/>
          </p:cNvSpPr>
          <p:nvPr/>
        </p:nvSpPr>
        <p:spPr bwMode="auto">
          <a:xfrm>
            <a:off x="3219450" y="3276600"/>
            <a:ext cx="1122363" cy="792163"/>
          </a:xfrm>
          <a:prstGeom prst="ellipse">
            <a:avLst/>
          </a:prstGeom>
          <a:gradFill rotWithShape="0">
            <a:gsLst>
              <a:gs pos="0">
                <a:schemeClr val="folHlink"/>
              </a:gs>
              <a:gs pos="100000">
                <a:srgbClr val="990099"/>
              </a:gs>
            </a:gsLst>
            <a:path path="shape">
              <a:fillToRect l="50000" t="50000" r="50000" b="50000"/>
            </a:path>
          </a:gradFill>
          <a:ln w="25400" cap="sq" algn="ctr">
            <a:solidFill>
              <a:schemeClr val="tx2"/>
            </a:solidFill>
            <a:round/>
            <a:headEnd/>
            <a:tailEnd/>
          </a:ln>
          <a:effectLst/>
        </p:spPr>
        <p:txBody>
          <a:bodyPr wrap="none" anchor="ctr"/>
          <a:lstStyle/>
          <a:p>
            <a:pPr algn="ctr" eaLnBrk="0" hangingPunct="0">
              <a:defRPr/>
            </a:pPr>
            <a:r>
              <a:rPr lang="en-GB" sz="2000" b="1">
                <a:solidFill>
                  <a:srgbClr val="F8F8F8"/>
                </a:solidFill>
                <a:effectLst>
                  <a:outerShdw blurRad="38100" dist="38100" dir="2700000" algn="tl">
                    <a:srgbClr val="000000"/>
                  </a:outerShdw>
                </a:effectLst>
              </a:rPr>
              <a:t>Husband</a:t>
            </a:r>
          </a:p>
        </p:txBody>
      </p:sp>
      <p:sp>
        <p:nvSpPr>
          <p:cNvPr id="240655" name="Oval 15">
            <a:hlinkClick r:id="rId3" action="ppaction://hlinkpres?slideindex=1&amp;slidetitle="/>
          </p:cNvPr>
          <p:cNvSpPr>
            <a:spLocks noChangeAspect="1" noChangeArrowheads="1"/>
          </p:cNvSpPr>
          <p:nvPr/>
        </p:nvSpPr>
        <p:spPr bwMode="auto">
          <a:xfrm>
            <a:off x="5613400" y="3246438"/>
            <a:ext cx="1122363" cy="792162"/>
          </a:xfrm>
          <a:prstGeom prst="ellipse">
            <a:avLst/>
          </a:prstGeom>
          <a:gradFill rotWithShape="0">
            <a:gsLst>
              <a:gs pos="0">
                <a:schemeClr val="accent1"/>
              </a:gs>
              <a:gs pos="100000">
                <a:srgbClr val="FFFFCC"/>
              </a:gs>
            </a:gsLst>
            <a:path path="shape">
              <a:fillToRect l="50000" t="50000" r="50000" b="50000"/>
            </a:path>
          </a:gradFill>
          <a:ln w="25400" cap="sq" algn="ctr">
            <a:solidFill>
              <a:schemeClr val="folHlink"/>
            </a:solidFill>
            <a:round/>
            <a:headEnd/>
            <a:tailEnd/>
          </a:ln>
          <a:effectLst/>
        </p:spPr>
        <p:txBody>
          <a:bodyPr wrap="none" anchor="ctr"/>
          <a:lstStyle/>
          <a:p>
            <a:pPr algn="ctr" eaLnBrk="0" hangingPunct="0">
              <a:defRPr/>
            </a:pPr>
            <a:r>
              <a:rPr lang="en-GB" sz="2000" b="1">
                <a:solidFill>
                  <a:srgbClr val="333399"/>
                </a:solidFill>
                <a:effectLst>
                  <a:outerShdw blurRad="38100" dist="38100" dir="2700000" algn="tl">
                    <a:srgbClr val="000000"/>
                  </a:outerShdw>
                </a:effectLst>
                <a:cs typeface="Arial" charset="0"/>
              </a:rPr>
              <a:t>Wife</a:t>
            </a:r>
          </a:p>
        </p:txBody>
      </p:sp>
      <p:sp>
        <p:nvSpPr>
          <p:cNvPr id="240656" name="Oval 16">
            <a:hlinkClick r:id="rId3" action="ppaction://hlinkpres?slideindex=1&amp;slidetitle="/>
          </p:cNvPr>
          <p:cNvSpPr>
            <a:spLocks noChangeArrowheads="1"/>
          </p:cNvSpPr>
          <p:nvPr/>
        </p:nvSpPr>
        <p:spPr bwMode="auto">
          <a:xfrm>
            <a:off x="4341813" y="4191000"/>
            <a:ext cx="1266825" cy="809625"/>
          </a:xfrm>
          <a:prstGeom prst="ellipse">
            <a:avLst/>
          </a:prstGeom>
          <a:gradFill rotWithShape="0">
            <a:gsLst>
              <a:gs pos="0">
                <a:srgbClr val="FF9999"/>
              </a:gs>
              <a:gs pos="50000">
                <a:srgbClr val="FFCC99"/>
              </a:gs>
              <a:gs pos="100000">
                <a:srgbClr val="FF9999"/>
              </a:gs>
            </a:gsLst>
            <a:lin ang="5400000" scaled="1"/>
          </a:gradFill>
          <a:ln w="38100" algn="ctr">
            <a:solidFill>
              <a:srgbClr val="990099"/>
            </a:solidFill>
            <a:round/>
            <a:headEnd/>
            <a:tailEnd/>
          </a:ln>
          <a:effectLst>
            <a:outerShdw dist="107763" dir="18900000" algn="ctr" rotWithShape="0">
              <a:schemeClr val="bg2">
                <a:alpha val="50000"/>
              </a:schemeClr>
            </a:outerShdw>
          </a:effectLst>
        </p:spPr>
        <p:txBody>
          <a:bodyPr wrap="none" anchor="ctr"/>
          <a:lstStyle/>
          <a:p>
            <a:pPr algn="ctr" eaLnBrk="0" hangingPunct="0">
              <a:defRPr/>
            </a:pPr>
            <a:r>
              <a:rPr lang="en-GB" sz="2000" b="1" dirty="0">
                <a:solidFill>
                  <a:schemeClr val="bg2">
                    <a:lumMod val="10000"/>
                  </a:schemeClr>
                </a:solidFill>
              </a:rPr>
              <a:t>False</a:t>
            </a:r>
          </a:p>
          <a:p>
            <a:pPr algn="ctr" eaLnBrk="0" hangingPunct="0">
              <a:defRPr/>
            </a:pPr>
            <a:r>
              <a:rPr lang="en-GB" sz="2000" b="1" dirty="0">
                <a:solidFill>
                  <a:schemeClr val="bg2">
                    <a:lumMod val="10000"/>
                  </a:schemeClr>
                </a:solidFill>
              </a:rPr>
              <a:t>Lineage</a:t>
            </a:r>
          </a:p>
        </p:txBody>
      </p:sp>
      <p:sp>
        <p:nvSpPr>
          <p:cNvPr id="17424" name="Line 17"/>
          <p:cNvSpPr>
            <a:spLocks noChangeShapeType="1"/>
          </p:cNvSpPr>
          <p:nvPr/>
        </p:nvSpPr>
        <p:spPr bwMode="auto">
          <a:xfrm>
            <a:off x="5011738" y="3705225"/>
            <a:ext cx="0" cy="533400"/>
          </a:xfrm>
          <a:prstGeom prst="line">
            <a:avLst/>
          </a:prstGeom>
          <a:noFill/>
          <a:ln w="60325">
            <a:solidFill>
              <a:srgbClr val="000080"/>
            </a:solidFill>
            <a:round/>
            <a:headEnd/>
            <a:tailEnd type="triangle" w="med" len="med"/>
          </a:ln>
        </p:spPr>
        <p:txBody>
          <a:bodyPr wrap="none" anchor="ctr"/>
          <a:lstStyle/>
          <a:p>
            <a:endParaRPr lang="en-GB"/>
          </a:p>
        </p:txBody>
      </p:sp>
      <p:sp>
        <p:nvSpPr>
          <p:cNvPr id="17425" name="Oval 18"/>
          <p:cNvSpPr>
            <a:spLocks noChangeArrowheads="1"/>
          </p:cNvSpPr>
          <p:nvPr/>
        </p:nvSpPr>
        <p:spPr bwMode="auto">
          <a:xfrm>
            <a:off x="4668838" y="3476625"/>
            <a:ext cx="660400" cy="304800"/>
          </a:xfrm>
          <a:prstGeom prst="ellipse">
            <a:avLst/>
          </a:prstGeom>
          <a:gradFill rotWithShape="0">
            <a:gsLst>
              <a:gs pos="0">
                <a:srgbClr val="990099"/>
              </a:gs>
              <a:gs pos="100000">
                <a:srgbClr val="CCFFCC"/>
              </a:gs>
            </a:gsLst>
            <a:path path="shape">
              <a:fillToRect l="50000" t="50000" r="50000" b="50000"/>
            </a:path>
          </a:gradFill>
          <a:ln w="9525">
            <a:solidFill>
              <a:srgbClr val="00CCFF"/>
            </a:solidFill>
            <a:round/>
            <a:headEnd/>
            <a:tailEnd/>
          </a:ln>
        </p:spPr>
        <p:txBody>
          <a:bodyPr wrap="none" anchor="ctr"/>
          <a:lstStyle/>
          <a:p>
            <a:endParaRPr lang="en-GB"/>
          </a:p>
        </p:txBody>
      </p:sp>
      <p:sp>
        <p:nvSpPr>
          <p:cNvPr id="17426" name="Line 19"/>
          <p:cNvSpPr>
            <a:spLocks noChangeShapeType="1"/>
          </p:cNvSpPr>
          <p:nvPr/>
        </p:nvSpPr>
        <p:spPr bwMode="auto">
          <a:xfrm>
            <a:off x="4999038" y="3095625"/>
            <a:ext cx="0" cy="457200"/>
          </a:xfrm>
          <a:prstGeom prst="line">
            <a:avLst/>
          </a:prstGeom>
          <a:noFill/>
          <a:ln w="60325">
            <a:solidFill>
              <a:srgbClr val="000080"/>
            </a:solidFill>
            <a:round/>
            <a:headEnd/>
            <a:tailEnd type="triangle" w="med" len="med"/>
          </a:ln>
        </p:spPr>
        <p:txBody>
          <a:bodyPr wrap="none" anchor="ctr"/>
          <a:lstStyle/>
          <a:p>
            <a:endParaRPr lang="en-GB"/>
          </a:p>
        </p:txBody>
      </p:sp>
      <p:sp>
        <p:nvSpPr>
          <p:cNvPr id="63508" name="Oval 20">
            <a:hlinkClick r:id="rId3" action="ppaction://hlinkpres?slideindex=1&amp;slidetitle="/>
          </p:cNvPr>
          <p:cNvSpPr>
            <a:spLocks noChangeAspect="1" noChangeArrowheads="1"/>
          </p:cNvSpPr>
          <p:nvPr/>
        </p:nvSpPr>
        <p:spPr bwMode="auto">
          <a:xfrm>
            <a:off x="4259263" y="2286000"/>
            <a:ext cx="1454150" cy="792163"/>
          </a:xfrm>
          <a:prstGeom prst="ellipse">
            <a:avLst/>
          </a:prstGeom>
          <a:gradFill rotWithShape="0">
            <a:gsLst>
              <a:gs pos="0">
                <a:srgbClr val="33CCFF"/>
              </a:gs>
              <a:gs pos="50000">
                <a:srgbClr val="CCFFFF"/>
              </a:gs>
              <a:gs pos="100000">
                <a:srgbClr val="33CCFF"/>
              </a:gs>
            </a:gsLst>
            <a:lin ang="5400000" scaled="1"/>
          </a:gradFill>
          <a:ln w="76200" cmpd="tri" algn="ctr">
            <a:solidFill>
              <a:srgbClr val="6699FF"/>
            </a:solidFill>
            <a:round/>
            <a:headEnd/>
            <a:tailEnd/>
          </a:ln>
        </p:spPr>
        <p:txBody>
          <a:bodyPr wrap="none" anchor="ctr"/>
          <a:lstStyle/>
          <a:p>
            <a:pPr algn="ctr" eaLnBrk="0" hangingPunct="0">
              <a:defRPr/>
            </a:pPr>
            <a:r>
              <a:rPr lang="en-GB" sz="2000" b="1" dirty="0">
                <a:solidFill>
                  <a:schemeClr val="bg2">
                    <a:lumMod val="10000"/>
                  </a:schemeClr>
                </a:solidFill>
              </a:rPr>
              <a:t>Selfish</a:t>
            </a:r>
          </a:p>
          <a:p>
            <a:pPr algn="ctr" eaLnBrk="0" hangingPunct="0">
              <a:defRPr/>
            </a:pPr>
            <a:r>
              <a:rPr lang="en-GB" sz="2000" b="1" dirty="0">
                <a:solidFill>
                  <a:schemeClr val="bg2">
                    <a:lumMod val="10000"/>
                  </a:schemeClr>
                </a:solidFill>
              </a:rPr>
              <a:t>Purpose</a:t>
            </a:r>
          </a:p>
        </p:txBody>
      </p:sp>
      <p:sp>
        <p:nvSpPr>
          <p:cNvPr id="17428" name="AutoShape 21"/>
          <p:cNvSpPr>
            <a:spLocks noChangeAspect="1" noChangeArrowheads="1"/>
          </p:cNvSpPr>
          <p:nvPr/>
        </p:nvSpPr>
        <p:spPr bwMode="auto">
          <a:xfrm>
            <a:off x="6735763" y="1857375"/>
            <a:ext cx="1849437" cy="1706563"/>
          </a:xfrm>
          <a:prstGeom prst="diamond">
            <a:avLst/>
          </a:prstGeom>
          <a:gradFill rotWithShape="0">
            <a:gsLst>
              <a:gs pos="0">
                <a:srgbClr val="6699FF"/>
              </a:gs>
              <a:gs pos="100000">
                <a:srgbClr val="33CCCC"/>
              </a:gs>
            </a:gsLst>
            <a:path path="shape">
              <a:fillToRect l="50000" t="50000" r="50000" b="50000"/>
            </a:path>
          </a:gradFill>
          <a:ln w="31750">
            <a:solidFill>
              <a:srgbClr val="333399"/>
            </a:solidFill>
            <a:miter lim="800000"/>
            <a:headEnd/>
            <a:tailEnd/>
          </a:ln>
        </p:spPr>
        <p:txBody>
          <a:bodyPr wrap="none" anchor="ctr"/>
          <a:lstStyle/>
          <a:p>
            <a:endParaRPr lang="en-GB"/>
          </a:p>
        </p:txBody>
      </p:sp>
      <p:sp>
        <p:nvSpPr>
          <p:cNvPr id="240662" name="Oval 22">
            <a:hlinkClick r:id="rId3" action="ppaction://hlinkpres?slideindex=1&amp;slidetitle="/>
          </p:cNvPr>
          <p:cNvSpPr>
            <a:spLocks noChangeAspect="1" noChangeArrowheads="1"/>
          </p:cNvSpPr>
          <p:nvPr/>
        </p:nvSpPr>
        <p:spPr bwMode="auto">
          <a:xfrm>
            <a:off x="5894388" y="2314575"/>
            <a:ext cx="1122362" cy="792163"/>
          </a:xfrm>
          <a:prstGeom prst="ellipse">
            <a:avLst/>
          </a:prstGeom>
          <a:gradFill rotWithShape="0">
            <a:gsLst>
              <a:gs pos="0">
                <a:schemeClr val="folHlink"/>
              </a:gs>
              <a:gs pos="100000">
                <a:srgbClr val="990099"/>
              </a:gs>
            </a:gsLst>
            <a:path path="shape">
              <a:fillToRect l="50000" t="50000" r="50000" b="50000"/>
            </a:path>
          </a:gradFill>
          <a:ln w="25400" cap="sq" algn="ctr">
            <a:solidFill>
              <a:schemeClr val="tx2"/>
            </a:solidFill>
            <a:round/>
            <a:headEnd/>
            <a:tailEnd/>
          </a:ln>
          <a:effectLst/>
        </p:spPr>
        <p:txBody>
          <a:bodyPr wrap="none" anchor="ctr"/>
          <a:lstStyle/>
          <a:p>
            <a:pPr algn="ctr" eaLnBrk="0" hangingPunct="0">
              <a:defRPr/>
            </a:pPr>
            <a:r>
              <a:rPr lang="en-GB" sz="2000" b="1">
                <a:solidFill>
                  <a:srgbClr val="F8F8F8"/>
                </a:solidFill>
                <a:effectLst>
                  <a:outerShdw blurRad="38100" dist="38100" dir="2700000" algn="tl">
                    <a:srgbClr val="000000"/>
                  </a:outerShdw>
                </a:effectLst>
              </a:rPr>
              <a:t>Selfish</a:t>
            </a:r>
          </a:p>
          <a:p>
            <a:pPr algn="ctr" eaLnBrk="0" hangingPunct="0">
              <a:defRPr/>
            </a:pPr>
            <a:r>
              <a:rPr lang="en-GB" sz="2000" b="1">
                <a:solidFill>
                  <a:srgbClr val="F8F8F8"/>
                </a:solidFill>
                <a:effectLst>
                  <a:outerShdw blurRad="38100" dist="38100" dir="2700000" algn="tl">
                    <a:srgbClr val="000000"/>
                  </a:outerShdw>
                </a:effectLst>
              </a:rPr>
              <a:t>People</a:t>
            </a:r>
          </a:p>
        </p:txBody>
      </p:sp>
      <p:sp>
        <p:nvSpPr>
          <p:cNvPr id="240663" name="Oval 23">
            <a:hlinkClick r:id="rId3" action="ppaction://hlinkpres?slideindex=1&amp;slidetitle="/>
          </p:cNvPr>
          <p:cNvSpPr>
            <a:spLocks noChangeAspect="1" noChangeArrowheads="1"/>
          </p:cNvSpPr>
          <p:nvPr/>
        </p:nvSpPr>
        <p:spPr bwMode="auto">
          <a:xfrm>
            <a:off x="8288338" y="2284413"/>
            <a:ext cx="1122362" cy="792162"/>
          </a:xfrm>
          <a:prstGeom prst="ellipse">
            <a:avLst/>
          </a:prstGeom>
          <a:gradFill rotWithShape="0">
            <a:gsLst>
              <a:gs pos="0">
                <a:schemeClr val="accent1"/>
              </a:gs>
              <a:gs pos="100000">
                <a:srgbClr val="FFFFCC"/>
              </a:gs>
            </a:gsLst>
            <a:path path="shape">
              <a:fillToRect l="50000" t="50000" r="50000" b="50000"/>
            </a:path>
          </a:gradFill>
          <a:ln w="25400" cap="sq" algn="ctr">
            <a:solidFill>
              <a:schemeClr val="folHlink"/>
            </a:solidFill>
            <a:round/>
            <a:headEnd/>
            <a:tailEnd/>
          </a:ln>
          <a:effectLst/>
        </p:spPr>
        <p:txBody>
          <a:bodyPr wrap="none" anchor="ctr"/>
          <a:lstStyle/>
          <a:p>
            <a:pPr algn="ctr" eaLnBrk="0" hangingPunct="0">
              <a:defRPr/>
            </a:pPr>
            <a:r>
              <a:rPr lang="en-GB" sz="2000" b="1">
                <a:solidFill>
                  <a:srgbClr val="333399"/>
                </a:solidFill>
                <a:effectLst>
                  <a:outerShdw blurRad="38100" dist="38100" dir="2700000" algn="tl">
                    <a:srgbClr val="000000"/>
                  </a:outerShdw>
                </a:effectLst>
                <a:cs typeface="Arial" charset="0"/>
              </a:rPr>
              <a:t>Environment</a:t>
            </a:r>
          </a:p>
        </p:txBody>
      </p:sp>
      <p:sp>
        <p:nvSpPr>
          <p:cNvPr id="240664" name="Oval 24">
            <a:hlinkClick r:id="rId3" action="ppaction://hlinkpres?slideindex=1&amp;slidetitle="/>
          </p:cNvPr>
          <p:cNvSpPr>
            <a:spLocks noChangeArrowheads="1"/>
          </p:cNvSpPr>
          <p:nvPr/>
        </p:nvSpPr>
        <p:spPr bwMode="auto">
          <a:xfrm>
            <a:off x="6851650" y="3357563"/>
            <a:ext cx="1690688" cy="935037"/>
          </a:xfrm>
          <a:prstGeom prst="ellipse">
            <a:avLst/>
          </a:prstGeom>
          <a:gradFill rotWithShape="0">
            <a:gsLst>
              <a:gs pos="0">
                <a:srgbClr val="FF9999"/>
              </a:gs>
              <a:gs pos="50000">
                <a:srgbClr val="FFCC99"/>
              </a:gs>
              <a:gs pos="100000">
                <a:srgbClr val="FF9999"/>
              </a:gs>
            </a:gsLst>
            <a:lin ang="5400000" scaled="1"/>
          </a:gradFill>
          <a:ln w="38100" algn="ctr">
            <a:solidFill>
              <a:srgbClr val="990099"/>
            </a:solidFill>
            <a:round/>
            <a:headEnd/>
            <a:tailEnd/>
          </a:ln>
          <a:effectLst>
            <a:outerShdw dist="107763" dir="18900000" algn="ctr" rotWithShape="0">
              <a:schemeClr val="bg2">
                <a:alpha val="50000"/>
              </a:schemeClr>
            </a:outerShdw>
          </a:effectLst>
        </p:spPr>
        <p:txBody>
          <a:bodyPr wrap="none" anchor="ctr"/>
          <a:lstStyle/>
          <a:p>
            <a:pPr algn="ctr" eaLnBrk="0" hangingPunct="0">
              <a:defRPr/>
            </a:pPr>
            <a:r>
              <a:rPr lang="en-GB" sz="2000" b="1" dirty="0">
                <a:solidFill>
                  <a:schemeClr val="bg2">
                    <a:lumMod val="10000"/>
                  </a:schemeClr>
                </a:solidFill>
              </a:rPr>
              <a:t>False</a:t>
            </a:r>
          </a:p>
          <a:p>
            <a:pPr algn="ctr" eaLnBrk="0" hangingPunct="0">
              <a:defRPr/>
            </a:pPr>
            <a:r>
              <a:rPr lang="en-GB" sz="2000" b="1" dirty="0">
                <a:solidFill>
                  <a:schemeClr val="bg2">
                    <a:lumMod val="10000"/>
                  </a:schemeClr>
                </a:solidFill>
              </a:rPr>
              <a:t>Ownership</a:t>
            </a:r>
          </a:p>
        </p:txBody>
      </p:sp>
      <p:sp>
        <p:nvSpPr>
          <p:cNvPr id="17432" name="Line 25"/>
          <p:cNvSpPr>
            <a:spLocks noChangeShapeType="1"/>
          </p:cNvSpPr>
          <p:nvPr/>
        </p:nvSpPr>
        <p:spPr bwMode="auto">
          <a:xfrm>
            <a:off x="7710488" y="2743200"/>
            <a:ext cx="0" cy="533400"/>
          </a:xfrm>
          <a:prstGeom prst="line">
            <a:avLst/>
          </a:prstGeom>
          <a:noFill/>
          <a:ln w="60325">
            <a:solidFill>
              <a:srgbClr val="000080"/>
            </a:solidFill>
            <a:round/>
            <a:headEnd/>
            <a:tailEnd type="triangle" w="med" len="med"/>
          </a:ln>
        </p:spPr>
        <p:txBody>
          <a:bodyPr wrap="none" anchor="ctr"/>
          <a:lstStyle/>
          <a:p>
            <a:endParaRPr lang="en-GB"/>
          </a:p>
        </p:txBody>
      </p:sp>
      <p:sp>
        <p:nvSpPr>
          <p:cNvPr id="17433" name="Oval 26"/>
          <p:cNvSpPr>
            <a:spLocks noChangeArrowheads="1"/>
          </p:cNvSpPr>
          <p:nvPr/>
        </p:nvSpPr>
        <p:spPr bwMode="auto">
          <a:xfrm>
            <a:off x="7380288" y="2514600"/>
            <a:ext cx="660400" cy="304800"/>
          </a:xfrm>
          <a:prstGeom prst="ellipse">
            <a:avLst/>
          </a:prstGeom>
          <a:gradFill rotWithShape="0">
            <a:gsLst>
              <a:gs pos="0">
                <a:srgbClr val="990099"/>
              </a:gs>
              <a:gs pos="100000">
                <a:srgbClr val="CCFFCC"/>
              </a:gs>
            </a:gsLst>
            <a:path path="shape">
              <a:fillToRect l="50000" t="50000" r="50000" b="50000"/>
            </a:path>
          </a:gradFill>
          <a:ln w="9525">
            <a:solidFill>
              <a:srgbClr val="00CCFF"/>
            </a:solidFill>
            <a:round/>
            <a:headEnd/>
            <a:tailEnd/>
          </a:ln>
        </p:spPr>
        <p:txBody>
          <a:bodyPr wrap="none" anchor="ctr"/>
          <a:lstStyle/>
          <a:p>
            <a:endParaRPr lang="en-GB"/>
          </a:p>
        </p:txBody>
      </p:sp>
      <p:sp>
        <p:nvSpPr>
          <p:cNvPr id="17434" name="Line 27"/>
          <p:cNvSpPr>
            <a:spLocks noChangeShapeType="1"/>
          </p:cNvSpPr>
          <p:nvPr/>
        </p:nvSpPr>
        <p:spPr bwMode="auto">
          <a:xfrm>
            <a:off x="7710488" y="2133600"/>
            <a:ext cx="0" cy="457200"/>
          </a:xfrm>
          <a:prstGeom prst="line">
            <a:avLst/>
          </a:prstGeom>
          <a:noFill/>
          <a:ln w="60325">
            <a:solidFill>
              <a:srgbClr val="000080"/>
            </a:solidFill>
            <a:round/>
            <a:headEnd/>
            <a:tailEnd type="triangle" w="med" len="med"/>
          </a:ln>
        </p:spPr>
        <p:txBody>
          <a:bodyPr wrap="none" anchor="ctr"/>
          <a:lstStyle/>
          <a:p>
            <a:endParaRPr lang="en-GB"/>
          </a:p>
        </p:txBody>
      </p:sp>
      <p:sp>
        <p:nvSpPr>
          <p:cNvPr id="63516" name="Oval 28">
            <a:hlinkClick r:id="rId3" action="ppaction://hlinkpres?slideindex=1&amp;slidetitle="/>
          </p:cNvPr>
          <p:cNvSpPr>
            <a:spLocks noChangeAspect="1" noChangeArrowheads="1"/>
          </p:cNvSpPr>
          <p:nvPr/>
        </p:nvSpPr>
        <p:spPr bwMode="auto">
          <a:xfrm>
            <a:off x="6934200" y="1323975"/>
            <a:ext cx="1452563" cy="792163"/>
          </a:xfrm>
          <a:prstGeom prst="ellipse">
            <a:avLst/>
          </a:prstGeom>
          <a:gradFill rotWithShape="0">
            <a:gsLst>
              <a:gs pos="0">
                <a:srgbClr val="33CCFF"/>
              </a:gs>
              <a:gs pos="50000">
                <a:srgbClr val="CCFFFF"/>
              </a:gs>
              <a:gs pos="100000">
                <a:srgbClr val="33CCFF"/>
              </a:gs>
            </a:gsLst>
            <a:lin ang="5400000" scaled="1"/>
          </a:gradFill>
          <a:ln w="76200" cmpd="tri" algn="ctr">
            <a:solidFill>
              <a:srgbClr val="6699FF"/>
            </a:solidFill>
            <a:round/>
            <a:headEnd/>
            <a:tailEnd/>
          </a:ln>
        </p:spPr>
        <p:txBody>
          <a:bodyPr wrap="none" anchor="ctr"/>
          <a:lstStyle/>
          <a:p>
            <a:pPr algn="ctr" eaLnBrk="0" hangingPunct="0">
              <a:defRPr/>
            </a:pPr>
            <a:r>
              <a:rPr lang="en-GB" sz="2000" b="1" dirty="0">
                <a:solidFill>
                  <a:schemeClr val="bg2">
                    <a:lumMod val="10000"/>
                  </a:schemeClr>
                </a:solidFill>
              </a:rPr>
              <a:t>Selfish</a:t>
            </a:r>
          </a:p>
          <a:p>
            <a:pPr algn="ctr" eaLnBrk="0" hangingPunct="0">
              <a:defRPr/>
            </a:pPr>
            <a:r>
              <a:rPr lang="en-GB" sz="2000" b="1" dirty="0">
                <a:solidFill>
                  <a:schemeClr val="bg2">
                    <a:lumMod val="10000"/>
                  </a:schemeClr>
                </a:solidFill>
              </a:rPr>
              <a:t>Purpose</a:t>
            </a:r>
          </a:p>
        </p:txBody>
      </p:sp>
      <p:sp>
        <p:nvSpPr>
          <p:cNvPr id="240669" name="Text Box 29"/>
          <p:cNvSpPr txBox="1">
            <a:spLocks noChangeArrowheads="1"/>
          </p:cNvSpPr>
          <p:nvPr/>
        </p:nvSpPr>
        <p:spPr bwMode="auto">
          <a:xfrm>
            <a:off x="412750" y="2209800"/>
            <a:ext cx="3302000" cy="946150"/>
          </a:xfrm>
          <a:prstGeom prst="rect">
            <a:avLst/>
          </a:prstGeom>
          <a:noFill/>
          <a:ln w="9525">
            <a:noFill/>
            <a:miter lim="800000"/>
            <a:headEnd/>
            <a:tailEnd/>
          </a:ln>
          <a:effectLst/>
        </p:spPr>
        <p:txBody>
          <a:bodyPr>
            <a:spAutoFit/>
          </a:bodyPr>
          <a:lstStyle/>
          <a:p>
            <a:pPr algn="ctr" eaLnBrk="0" hangingPunct="0">
              <a:spcBef>
                <a:spcPct val="50000"/>
              </a:spcBef>
              <a:defRPr/>
            </a:pPr>
            <a:r>
              <a:rPr lang="en-GB" sz="2800" b="1">
                <a:effectLst>
                  <a:outerShdw blurRad="38100" dist="38100" dir="2700000" algn="tl">
                    <a:srgbClr val="C0C0C0"/>
                  </a:outerShdw>
                </a:effectLst>
              </a:rPr>
              <a:t>1. Conflict within the Individual </a:t>
            </a:r>
          </a:p>
        </p:txBody>
      </p:sp>
      <p:sp>
        <p:nvSpPr>
          <p:cNvPr id="240670" name="Text Box 30"/>
          <p:cNvSpPr txBox="1">
            <a:spLocks noChangeArrowheads="1"/>
          </p:cNvSpPr>
          <p:nvPr/>
        </p:nvSpPr>
        <p:spPr bwMode="auto">
          <a:xfrm>
            <a:off x="3219450" y="1143000"/>
            <a:ext cx="3467100" cy="946150"/>
          </a:xfrm>
          <a:prstGeom prst="rect">
            <a:avLst/>
          </a:prstGeom>
          <a:noFill/>
          <a:ln w="9525">
            <a:noFill/>
            <a:miter lim="800000"/>
            <a:headEnd/>
            <a:tailEnd/>
          </a:ln>
          <a:effectLst/>
        </p:spPr>
        <p:txBody>
          <a:bodyPr>
            <a:spAutoFit/>
          </a:bodyPr>
          <a:lstStyle/>
          <a:p>
            <a:pPr algn="ctr" eaLnBrk="0" hangingPunct="0">
              <a:spcBef>
                <a:spcPct val="50000"/>
              </a:spcBef>
              <a:defRPr/>
            </a:pPr>
            <a:r>
              <a:rPr lang="en-GB" sz="2800" b="1">
                <a:effectLst>
                  <a:outerShdw blurRad="38100" dist="38100" dir="2700000" algn="tl">
                    <a:srgbClr val="C0C0C0"/>
                  </a:outerShdw>
                </a:effectLst>
              </a:rPr>
              <a:t>2. Conflict in Human Society</a:t>
            </a:r>
          </a:p>
        </p:txBody>
      </p:sp>
      <p:sp>
        <p:nvSpPr>
          <p:cNvPr id="240671" name="Text Box 31"/>
          <p:cNvSpPr txBox="1">
            <a:spLocks noChangeArrowheads="1"/>
          </p:cNvSpPr>
          <p:nvPr/>
        </p:nvSpPr>
        <p:spPr bwMode="auto">
          <a:xfrm>
            <a:off x="5562600" y="838200"/>
            <a:ext cx="4540250" cy="519113"/>
          </a:xfrm>
          <a:prstGeom prst="rect">
            <a:avLst/>
          </a:prstGeom>
          <a:noFill/>
          <a:ln w="9525">
            <a:noFill/>
            <a:miter lim="800000"/>
            <a:headEnd/>
            <a:tailEnd/>
          </a:ln>
          <a:effectLst/>
        </p:spPr>
        <p:txBody>
          <a:bodyPr>
            <a:spAutoFit/>
          </a:bodyPr>
          <a:lstStyle/>
          <a:p>
            <a:pPr algn="ctr" eaLnBrk="0" hangingPunct="0">
              <a:spcBef>
                <a:spcPct val="50000"/>
              </a:spcBef>
              <a:defRPr/>
            </a:pPr>
            <a:r>
              <a:rPr lang="en-GB" sz="2800" b="1" dirty="0">
                <a:effectLst>
                  <a:outerShdw blurRad="38100" dist="38100" dir="2700000" algn="tl">
                    <a:srgbClr val="C0C0C0"/>
                  </a:outerShdw>
                </a:effectLst>
              </a:rPr>
              <a:t>3. Universal Conflict</a:t>
            </a:r>
          </a:p>
        </p:txBody>
      </p:sp>
      <p:sp>
        <p:nvSpPr>
          <p:cNvPr id="240672" name="Text Box 32"/>
          <p:cNvSpPr txBox="1">
            <a:spLocks noChangeArrowheads="1"/>
          </p:cNvSpPr>
          <p:nvPr/>
        </p:nvSpPr>
        <p:spPr bwMode="auto">
          <a:xfrm>
            <a:off x="6108700" y="4359275"/>
            <a:ext cx="3302000" cy="946150"/>
          </a:xfrm>
          <a:prstGeom prst="rect">
            <a:avLst/>
          </a:prstGeom>
          <a:noFill/>
          <a:ln w="9525">
            <a:noFill/>
            <a:miter lim="800000"/>
            <a:headEnd/>
            <a:tailEnd/>
          </a:ln>
          <a:effectLst/>
        </p:spPr>
        <p:txBody>
          <a:bodyPr>
            <a:spAutoFit/>
          </a:bodyPr>
          <a:lstStyle/>
          <a:p>
            <a:pPr algn="ctr" eaLnBrk="0" hangingPunct="0">
              <a:defRPr/>
            </a:pPr>
            <a:r>
              <a:rPr lang="en-GB" sz="2800" b="1" dirty="0">
                <a:effectLst>
                  <a:outerShdw blurRad="38100" dist="38100" dir="2700000" algn="tl">
                    <a:srgbClr val="C0C0C0"/>
                  </a:outerShdw>
                </a:effectLst>
              </a:rPr>
              <a:t>Self-serving </a:t>
            </a:r>
          </a:p>
          <a:p>
            <a:pPr algn="ctr" eaLnBrk="0" hangingPunct="0">
              <a:defRPr/>
            </a:pPr>
            <a:r>
              <a:rPr lang="en-GB" sz="2800" b="1" dirty="0">
                <a:effectLst>
                  <a:outerShdw blurRad="38100" dist="38100" dir="2700000" algn="tl">
                    <a:srgbClr val="C0C0C0"/>
                  </a:outerShdw>
                </a:effectLst>
              </a:rPr>
              <a:t>Exploitative</a:t>
            </a:r>
          </a:p>
        </p:txBody>
      </p:sp>
      <p:grpSp>
        <p:nvGrpSpPr>
          <p:cNvPr id="2" name="Group 33"/>
          <p:cNvGrpSpPr>
            <a:grpSpLocks/>
          </p:cNvGrpSpPr>
          <p:nvPr/>
        </p:nvGrpSpPr>
        <p:grpSpPr bwMode="auto">
          <a:xfrm rot="5400000">
            <a:off x="1733550" y="3860800"/>
            <a:ext cx="990600" cy="1651000"/>
            <a:chOff x="2016" y="1824"/>
            <a:chExt cx="635" cy="909"/>
          </a:xfrm>
        </p:grpSpPr>
        <p:sp>
          <p:nvSpPr>
            <p:cNvPr id="240674" name="Freeform 34"/>
            <p:cNvSpPr>
              <a:spLocks/>
            </p:cNvSpPr>
            <p:nvPr/>
          </p:nvSpPr>
          <p:spPr bwMode="auto">
            <a:xfrm>
              <a:off x="2016" y="1827"/>
              <a:ext cx="203" cy="899"/>
            </a:xfrm>
            <a:custGeom>
              <a:avLst/>
              <a:gdLst/>
              <a:ahLst/>
              <a:cxnLst>
                <a:cxn ang="0">
                  <a:pos x="128" y="182"/>
                </a:cxn>
                <a:cxn ang="0">
                  <a:pos x="112" y="262"/>
                </a:cxn>
                <a:cxn ang="0">
                  <a:pos x="101" y="299"/>
                </a:cxn>
                <a:cxn ang="0">
                  <a:pos x="101" y="342"/>
                </a:cxn>
                <a:cxn ang="0">
                  <a:pos x="96" y="428"/>
                </a:cxn>
                <a:cxn ang="0">
                  <a:pos x="96" y="508"/>
                </a:cxn>
                <a:cxn ang="0">
                  <a:pos x="96" y="556"/>
                </a:cxn>
                <a:cxn ang="0">
                  <a:pos x="107" y="604"/>
                </a:cxn>
                <a:cxn ang="0">
                  <a:pos x="112" y="652"/>
                </a:cxn>
                <a:cxn ang="0">
                  <a:pos x="123" y="700"/>
                </a:cxn>
                <a:cxn ang="0">
                  <a:pos x="133" y="748"/>
                </a:cxn>
                <a:cxn ang="0">
                  <a:pos x="149" y="791"/>
                </a:cxn>
                <a:cxn ang="0">
                  <a:pos x="165" y="834"/>
                </a:cxn>
                <a:cxn ang="0">
                  <a:pos x="181" y="877"/>
                </a:cxn>
                <a:cxn ang="0">
                  <a:pos x="133" y="898"/>
                </a:cxn>
                <a:cxn ang="0">
                  <a:pos x="117" y="855"/>
                </a:cxn>
                <a:cxn ang="0">
                  <a:pos x="101" y="807"/>
                </a:cxn>
                <a:cxn ang="0">
                  <a:pos x="85" y="759"/>
                </a:cxn>
                <a:cxn ang="0">
                  <a:pos x="69" y="711"/>
                </a:cxn>
                <a:cxn ang="0">
                  <a:pos x="59" y="663"/>
                </a:cxn>
                <a:cxn ang="0">
                  <a:pos x="53" y="615"/>
                </a:cxn>
                <a:cxn ang="0">
                  <a:pos x="48" y="561"/>
                </a:cxn>
                <a:cxn ang="0">
                  <a:pos x="43" y="513"/>
                </a:cxn>
                <a:cxn ang="0">
                  <a:pos x="37" y="470"/>
                </a:cxn>
                <a:cxn ang="0">
                  <a:pos x="43" y="422"/>
                </a:cxn>
                <a:cxn ang="0">
                  <a:pos x="48" y="337"/>
                </a:cxn>
                <a:cxn ang="0">
                  <a:pos x="53" y="294"/>
                </a:cxn>
                <a:cxn ang="0">
                  <a:pos x="59" y="251"/>
                </a:cxn>
                <a:cxn ang="0">
                  <a:pos x="80" y="166"/>
                </a:cxn>
                <a:cxn ang="0">
                  <a:pos x="0" y="144"/>
                </a:cxn>
                <a:cxn ang="0">
                  <a:pos x="160" y="0"/>
                </a:cxn>
                <a:cxn ang="0">
                  <a:pos x="203" y="208"/>
                </a:cxn>
                <a:cxn ang="0">
                  <a:pos x="128" y="182"/>
                </a:cxn>
              </a:cxnLst>
              <a:rect l="0" t="0" r="r" b="b"/>
              <a:pathLst>
                <a:path w="203" h="898">
                  <a:moveTo>
                    <a:pt x="128" y="182"/>
                  </a:moveTo>
                  <a:lnTo>
                    <a:pt x="112" y="262"/>
                  </a:lnTo>
                  <a:lnTo>
                    <a:pt x="101" y="299"/>
                  </a:lnTo>
                  <a:lnTo>
                    <a:pt x="101" y="342"/>
                  </a:lnTo>
                  <a:lnTo>
                    <a:pt x="96" y="428"/>
                  </a:lnTo>
                  <a:lnTo>
                    <a:pt x="96" y="508"/>
                  </a:lnTo>
                  <a:lnTo>
                    <a:pt x="96" y="556"/>
                  </a:lnTo>
                  <a:lnTo>
                    <a:pt x="107" y="604"/>
                  </a:lnTo>
                  <a:lnTo>
                    <a:pt x="112" y="652"/>
                  </a:lnTo>
                  <a:lnTo>
                    <a:pt x="123" y="700"/>
                  </a:lnTo>
                  <a:lnTo>
                    <a:pt x="133" y="748"/>
                  </a:lnTo>
                  <a:lnTo>
                    <a:pt x="149" y="791"/>
                  </a:lnTo>
                  <a:lnTo>
                    <a:pt x="165" y="834"/>
                  </a:lnTo>
                  <a:lnTo>
                    <a:pt x="181" y="877"/>
                  </a:lnTo>
                  <a:lnTo>
                    <a:pt x="133" y="898"/>
                  </a:lnTo>
                  <a:lnTo>
                    <a:pt x="117" y="855"/>
                  </a:lnTo>
                  <a:lnTo>
                    <a:pt x="101" y="807"/>
                  </a:lnTo>
                  <a:lnTo>
                    <a:pt x="85" y="759"/>
                  </a:lnTo>
                  <a:lnTo>
                    <a:pt x="69" y="711"/>
                  </a:lnTo>
                  <a:lnTo>
                    <a:pt x="59" y="663"/>
                  </a:lnTo>
                  <a:lnTo>
                    <a:pt x="53" y="615"/>
                  </a:lnTo>
                  <a:lnTo>
                    <a:pt x="48" y="561"/>
                  </a:lnTo>
                  <a:lnTo>
                    <a:pt x="43" y="513"/>
                  </a:lnTo>
                  <a:lnTo>
                    <a:pt x="37" y="470"/>
                  </a:lnTo>
                  <a:lnTo>
                    <a:pt x="43" y="422"/>
                  </a:lnTo>
                  <a:lnTo>
                    <a:pt x="48" y="337"/>
                  </a:lnTo>
                  <a:lnTo>
                    <a:pt x="53" y="294"/>
                  </a:lnTo>
                  <a:lnTo>
                    <a:pt x="59" y="251"/>
                  </a:lnTo>
                  <a:lnTo>
                    <a:pt x="80" y="166"/>
                  </a:lnTo>
                  <a:lnTo>
                    <a:pt x="0" y="144"/>
                  </a:lnTo>
                  <a:lnTo>
                    <a:pt x="160" y="0"/>
                  </a:lnTo>
                  <a:lnTo>
                    <a:pt x="203" y="208"/>
                  </a:lnTo>
                  <a:lnTo>
                    <a:pt x="128" y="182"/>
                  </a:lnTo>
                  <a:close/>
                </a:path>
              </a:pathLst>
            </a:custGeom>
            <a:solidFill>
              <a:srgbClr val="CC3399"/>
            </a:solidFill>
            <a:ln w="28575">
              <a:solidFill>
                <a:srgbClr val="993366"/>
              </a:solidFill>
              <a:round/>
              <a:headEnd/>
              <a:tailEnd/>
            </a:ln>
            <a:effectLst>
              <a:outerShdw dist="35921" dir="2700000" algn="ctr" rotWithShape="0">
                <a:schemeClr val="bg2"/>
              </a:outerShdw>
            </a:effectLst>
          </p:spPr>
          <p:txBody>
            <a:bodyPr/>
            <a:lstStyle/>
            <a:p>
              <a:pPr>
                <a:defRPr/>
              </a:pPr>
              <a:endParaRPr lang="en-GB"/>
            </a:p>
          </p:txBody>
        </p:sp>
        <p:sp>
          <p:nvSpPr>
            <p:cNvPr id="240675" name="Freeform 35"/>
            <p:cNvSpPr>
              <a:spLocks/>
            </p:cNvSpPr>
            <p:nvPr/>
          </p:nvSpPr>
          <p:spPr bwMode="auto">
            <a:xfrm>
              <a:off x="2448" y="1839"/>
              <a:ext cx="203" cy="898"/>
            </a:xfrm>
            <a:custGeom>
              <a:avLst/>
              <a:gdLst/>
              <a:ahLst/>
              <a:cxnLst>
                <a:cxn ang="0">
                  <a:pos x="75" y="716"/>
                </a:cxn>
                <a:cxn ang="0">
                  <a:pos x="96" y="636"/>
                </a:cxn>
                <a:cxn ang="0">
                  <a:pos x="101" y="593"/>
                </a:cxn>
                <a:cxn ang="0">
                  <a:pos x="107" y="556"/>
                </a:cxn>
                <a:cxn ang="0">
                  <a:pos x="112" y="470"/>
                </a:cxn>
                <a:cxn ang="0">
                  <a:pos x="112" y="390"/>
                </a:cxn>
                <a:cxn ang="0">
                  <a:pos x="107" y="337"/>
                </a:cxn>
                <a:cxn ang="0">
                  <a:pos x="101" y="288"/>
                </a:cxn>
                <a:cxn ang="0">
                  <a:pos x="91" y="246"/>
                </a:cxn>
                <a:cxn ang="0">
                  <a:pos x="80" y="198"/>
                </a:cxn>
                <a:cxn ang="0">
                  <a:pos x="69" y="149"/>
                </a:cxn>
                <a:cxn ang="0">
                  <a:pos x="53" y="107"/>
                </a:cxn>
                <a:cxn ang="0">
                  <a:pos x="37" y="64"/>
                </a:cxn>
                <a:cxn ang="0">
                  <a:pos x="21" y="21"/>
                </a:cxn>
                <a:cxn ang="0">
                  <a:pos x="69" y="0"/>
                </a:cxn>
                <a:cxn ang="0">
                  <a:pos x="85" y="43"/>
                </a:cxn>
                <a:cxn ang="0">
                  <a:pos x="107" y="91"/>
                </a:cxn>
                <a:cxn ang="0">
                  <a:pos x="123" y="133"/>
                </a:cxn>
                <a:cxn ang="0">
                  <a:pos x="133" y="182"/>
                </a:cxn>
                <a:cxn ang="0">
                  <a:pos x="144" y="235"/>
                </a:cxn>
                <a:cxn ang="0">
                  <a:pos x="155" y="283"/>
                </a:cxn>
                <a:cxn ang="0">
                  <a:pos x="160" y="331"/>
                </a:cxn>
                <a:cxn ang="0">
                  <a:pos x="165" y="385"/>
                </a:cxn>
                <a:cxn ang="0">
                  <a:pos x="165" y="428"/>
                </a:cxn>
                <a:cxn ang="0">
                  <a:pos x="165" y="476"/>
                </a:cxn>
                <a:cxn ang="0">
                  <a:pos x="160" y="561"/>
                </a:cxn>
                <a:cxn ang="0">
                  <a:pos x="155" y="604"/>
                </a:cxn>
                <a:cxn ang="0">
                  <a:pos x="144" y="647"/>
                </a:cxn>
                <a:cxn ang="0">
                  <a:pos x="128" y="732"/>
                </a:cxn>
                <a:cxn ang="0">
                  <a:pos x="203" y="754"/>
                </a:cxn>
                <a:cxn ang="0">
                  <a:pos x="48" y="898"/>
                </a:cxn>
                <a:cxn ang="0">
                  <a:pos x="0" y="690"/>
                </a:cxn>
                <a:cxn ang="0">
                  <a:pos x="75" y="716"/>
                </a:cxn>
              </a:cxnLst>
              <a:rect l="0" t="0" r="r" b="b"/>
              <a:pathLst>
                <a:path w="203" h="898">
                  <a:moveTo>
                    <a:pt x="75" y="716"/>
                  </a:moveTo>
                  <a:lnTo>
                    <a:pt x="96" y="636"/>
                  </a:lnTo>
                  <a:lnTo>
                    <a:pt x="101" y="593"/>
                  </a:lnTo>
                  <a:lnTo>
                    <a:pt x="107" y="556"/>
                  </a:lnTo>
                  <a:lnTo>
                    <a:pt x="112" y="470"/>
                  </a:lnTo>
                  <a:lnTo>
                    <a:pt x="112" y="390"/>
                  </a:lnTo>
                  <a:lnTo>
                    <a:pt x="107" y="337"/>
                  </a:lnTo>
                  <a:lnTo>
                    <a:pt x="101" y="288"/>
                  </a:lnTo>
                  <a:lnTo>
                    <a:pt x="91" y="246"/>
                  </a:lnTo>
                  <a:lnTo>
                    <a:pt x="80" y="198"/>
                  </a:lnTo>
                  <a:lnTo>
                    <a:pt x="69" y="149"/>
                  </a:lnTo>
                  <a:lnTo>
                    <a:pt x="53" y="107"/>
                  </a:lnTo>
                  <a:lnTo>
                    <a:pt x="37" y="64"/>
                  </a:lnTo>
                  <a:lnTo>
                    <a:pt x="21" y="21"/>
                  </a:lnTo>
                  <a:lnTo>
                    <a:pt x="69" y="0"/>
                  </a:lnTo>
                  <a:lnTo>
                    <a:pt x="85" y="43"/>
                  </a:lnTo>
                  <a:lnTo>
                    <a:pt x="107" y="91"/>
                  </a:lnTo>
                  <a:lnTo>
                    <a:pt x="123" y="133"/>
                  </a:lnTo>
                  <a:lnTo>
                    <a:pt x="133" y="182"/>
                  </a:lnTo>
                  <a:lnTo>
                    <a:pt x="144" y="235"/>
                  </a:lnTo>
                  <a:lnTo>
                    <a:pt x="155" y="283"/>
                  </a:lnTo>
                  <a:lnTo>
                    <a:pt x="160" y="331"/>
                  </a:lnTo>
                  <a:lnTo>
                    <a:pt x="165" y="385"/>
                  </a:lnTo>
                  <a:lnTo>
                    <a:pt x="165" y="428"/>
                  </a:lnTo>
                  <a:lnTo>
                    <a:pt x="165" y="476"/>
                  </a:lnTo>
                  <a:lnTo>
                    <a:pt x="160" y="561"/>
                  </a:lnTo>
                  <a:lnTo>
                    <a:pt x="155" y="604"/>
                  </a:lnTo>
                  <a:lnTo>
                    <a:pt x="144" y="647"/>
                  </a:lnTo>
                  <a:lnTo>
                    <a:pt x="128" y="732"/>
                  </a:lnTo>
                  <a:lnTo>
                    <a:pt x="203" y="754"/>
                  </a:lnTo>
                  <a:lnTo>
                    <a:pt x="48" y="898"/>
                  </a:lnTo>
                  <a:lnTo>
                    <a:pt x="0" y="690"/>
                  </a:lnTo>
                  <a:lnTo>
                    <a:pt x="75" y="716"/>
                  </a:lnTo>
                  <a:close/>
                </a:path>
              </a:pathLst>
            </a:custGeom>
            <a:solidFill>
              <a:srgbClr val="CC3399"/>
            </a:solidFill>
            <a:ln w="28575">
              <a:solidFill>
                <a:srgbClr val="993366"/>
              </a:solidFill>
              <a:round/>
              <a:headEnd/>
              <a:tailEnd/>
            </a:ln>
            <a:effectLst>
              <a:outerShdw dist="35921" dir="2700000" algn="ctr" rotWithShape="0">
                <a:schemeClr val="bg2"/>
              </a:outerShdw>
            </a:effectLst>
          </p:spPr>
          <p:txBody>
            <a:bodyPr/>
            <a:lstStyle/>
            <a:p>
              <a:pPr>
                <a:defRPr/>
              </a:pPr>
              <a:endParaRPr lang="en-GB"/>
            </a:p>
          </p:txBody>
        </p:sp>
      </p:grpSp>
      <p:grpSp>
        <p:nvGrpSpPr>
          <p:cNvPr id="3" name="Group 36"/>
          <p:cNvGrpSpPr>
            <a:grpSpLocks/>
          </p:cNvGrpSpPr>
          <p:nvPr/>
        </p:nvGrpSpPr>
        <p:grpSpPr bwMode="auto">
          <a:xfrm rot="5400000">
            <a:off x="4457700" y="2870200"/>
            <a:ext cx="990600" cy="1651000"/>
            <a:chOff x="2016" y="1824"/>
            <a:chExt cx="635" cy="909"/>
          </a:xfrm>
        </p:grpSpPr>
        <p:sp>
          <p:nvSpPr>
            <p:cNvPr id="240677" name="Freeform 37"/>
            <p:cNvSpPr>
              <a:spLocks/>
            </p:cNvSpPr>
            <p:nvPr/>
          </p:nvSpPr>
          <p:spPr bwMode="auto">
            <a:xfrm>
              <a:off x="2016" y="1827"/>
              <a:ext cx="203" cy="899"/>
            </a:xfrm>
            <a:custGeom>
              <a:avLst/>
              <a:gdLst/>
              <a:ahLst/>
              <a:cxnLst>
                <a:cxn ang="0">
                  <a:pos x="128" y="182"/>
                </a:cxn>
                <a:cxn ang="0">
                  <a:pos x="112" y="262"/>
                </a:cxn>
                <a:cxn ang="0">
                  <a:pos x="101" y="299"/>
                </a:cxn>
                <a:cxn ang="0">
                  <a:pos x="101" y="342"/>
                </a:cxn>
                <a:cxn ang="0">
                  <a:pos x="96" y="428"/>
                </a:cxn>
                <a:cxn ang="0">
                  <a:pos x="96" y="508"/>
                </a:cxn>
                <a:cxn ang="0">
                  <a:pos x="96" y="556"/>
                </a:cxn>
                <a:cxn ang="0">
                  <a:pos x="107" y="604"/>
                </a:cxn>
                <a:cxn ang="0">
                  <a:pos x="112" y="652"/>
                </a:cxn>
                <a:cxn ang="0">
                  <a:pos x="123" y="700"/>
                </a:cxn>
                <a:cxn ang="0">
                  <a:pos x="133" y="748"/>
                </a:cxn>
                <a:cxn ang="0">
                  <a:pos x="149" y="791"/>
                </a:cxn>
                <a:cxn ang="0">
                  <a:pos x="165" y="834"/>
                </a:cxn>
                <a:cxn ang="0">
                  <a:pos x="181" y="877"/>
                </a:cxn>
                <a:cxn ang="0">
                  <a:pos x="133" y="898"/>
                </a:cxn>
                <a:cxn ang="0">
                  <a:pos x="117" y="855"/>
                </a:cxn>
                <a:cxn ang="0">
                  <a:pos x="101" y="807"/>
                </a:cxn>
                <a:cxn ang="0">
                  <a:pos x="85" y="759"/>
                </a:cxn>
                <a:cxn ang="0">
                  <a:pos x="69" y="711"/>
                </a:cxn>
                <a:cxn ang="0">
                  <a:pos x="59" y="663"/>
                </a:cxn>
                <a:cxn ang="0">
                  <a:pos x="53" y="615"/>
                </a:cxn>
                <a:cxn ang="0">
                  <a:pos x="48" y="561"/>
                </a:cxn>
                <a:cxn ang="0">
                  <a:pos x="43" y="513"/>
                </a:cxn>
                <a:cxn ang="0">
                  <a:pos x="37" y="470"/>
                </a:cxn>
                <a:cxn ang="0">
                  <a:pos x="43" y="422"/>
                </a:cxn>
                <a:cxn ang="0">
                  <a:pos x="48" y="337"/>
                </a:cxn>
                <a:cxn ang="0">
                  <a:pos x="53" y="294"/>
                </a:cxn>
                <a:cxn ang="0">
                  <a:pos x="59" y="251"/>
                </a:cxn>
                <a:cxn ang="0">
                  <a:pos x="80" y="166"/>
                </a:cxn>
                <a:cxn ang="0">
                  <a:pos x="0" y="144"/>
                </a:cxn>
                <a:cxn ang="0">
                  <a:pos x="160" y="0"/>
                </a:cxn>
                <a:cxn ang="0">
                  <a:pos x="203" y="208"/>
                </a:cxn>
                <a:cxn ang="0">
                  <a:pos x="128" y="182"/>
                </a:cxn>
              </a:cxnLst>
              <a:rect l="0" t="0" r="r" b="b"/>
              <a:pathLst>
                <a:path w="203" h="898">
                  <a:moveTo>
                    <a:pt x="128" y="182"/>
                  </a:moveTo>
                  <a:lnTo>
                    <a:pt x="112" y="262"/>
                  </a:lnTo>
                  <a:lnTo>
                    <a:pt x="101" y="299"/>
                  </a:lnTo>
                  <a:lnTo>
                    <a:pt x="101" y="342"/>
                  </a:lnTo>
                  <a:lnTo>
                    <a:pt x="96" y="428"/>
                  </a:lnTo>
                  <a:lnTo>
                    <a:pt x="96" y="508"/>
                  </a:lnTo>
                  <a:lnTo>
                    <a:pt x="96" y="556"/>
                  </a:lnTo>
                  <a:lnTo>
                    <a:pt x="107" y="604"/>
                  </a:lnTo>
                  <a:lnTo>
                    <a:pt x="112" y="652"/>
                  </a:lnTo>
                  <a:lnTo>
                    <a:pt x="123" y="700"/>
                  </a:lnTo>
                  <a:lnTo>
                    <a:pt x="133" y="748"/>
                  </a:lnTo>
                  <a:lnTo>
                    <a:pt x="149" y="791"/>
                  </a:lnTo>
                  <a:lnTo>
                    <a:pt x="165" y="834"/>
                  </a:lnTo>
                  <a:lnTo>
                    <a:pt x="181" y="877"/>
                  </a:lnTo>
                  <a:lnTo>
                    <a:pt x="133" y="898"/>
                  </a:lnTo>
                  <a:lnTo>
                    <a:pt x="117" y="855"/>
                  </a:lnTo>
                  <a:lnTo>
                    <a:pt x="101" y="807"/>
                  </a:lnTo>
                  <a:lnTo>
                    <a:pt x="85" y="759"/>
                  </a:lnTo>
                  <a:lnTo>
                    <a:pt x="69" y="711"/>
                  </a:lnTo>
                  <a:lnTo>
                    <a:pt x="59" y="663"/>
                  </a:lnTo>
                  <a:lnTo>
                    <a:pt x="53" y="615"/>
                  </a:lnTo>
                  <a:lnTo>
                    <a:pt x="48" y="561"/>
                  </a:lnTo>
                  <a:lnTo>
                    <a:pt x="43" y="513"/>
                  </a:lnTo>
                  <a:lnTo>
                    <a:pt x="37" y="470"/>
                  </a:lnTo>
                  <a:lnTo>
                    <a:pt x="43" y="422"/>
                  </a:lnTo>
                  <a:lnTo>
                    <a:pt x="48" y="337"/>
                  </a:lnTo>
                  <a:lnTo>
                    <a:pt x="53" y="294"/>
                  </a:lnTo>
                  <a:lnTo>
                    <a:pt x="59" y="251"/>
                  </a:lnTo>
                  <a:lnTo>
                    <a:pt x="80" y="166"/>
                  </a:lnTo>
                  <a:lnTo>
                    <a:pt x="0" y="144"/>
                  </a:lnTo>
                  <a:lnTo>
                    <a:pt x="160" y="0"/>
                  </a:lnTo>
                  <a:lnTo>
                    <a:pt x="203" y="208"/>
                  </a:lnTo>
                  <a:lnTo>
                    <a:pt x="128" y="182"/>
                  </a:lnTo>
                  <a:close/>
                </a:path>
              </a:pathLst>
            </a:custGeom>
            <a:solidFill>
              <a:srgbClr val="CC3399"/>
            </a:solidFill>
            <a:ln w="28575">
              <a:solidFill>
                <a:srgbClr val="993366"/>
              </a:solidFill>
              <a:round/>
              <a:headEnd/>
              <a:tailEnd/>
            </a:ln>
            <a:effectLst>
              <a:outerShdw dist="35921" dir="2700000" algn="ctr" rotWithShape="0">
                <a:schemeClr val="bg2"/>
              </a:outerShdw>
            </a:effectLst>
          </p:spPr>
          <p:txBody>
            <a:bodyPr/>
            <a:lstStyle/>
            <a:p>
              <a:pPr>
                <a:defRPr/>
              </a:pPr>
              <a:endParaRPr lang="en-GB"/>
            </a:p>
          </p:txBody>
        </p:sp>
        <p:sp>
          <p:nvSpPr>
            <p:cNvPr id="240678" name="Freeform 38"/>
            <p:cNvSpPr>
              <a:spLocks/>
            </p:cNvSpPr>
            <p:nvPr/>
          </p:nvSpPr>
          <p:spPr bwMode="auto">
            <a:xfrm>
              <a:off x="2448" y="1839"/>
              <a:ext cx="203" cy="898"/>
            </a:xfrm>
            <a:custGeom>
              <a:avLst/>
              <a:gdLst/>
              <a:ahLst/>
              <a:cxnLst>
                <a:cxn ang="0">
                  <a:pos x="75" y="716"/>
                </a:cxn>
                <a:cxn ang="0">
                  <a:pos x="96" y="636"/>
                </a:cxn>
                <a:cxn ang="0">
                  <a:pos x="101" y="593"/>
                </a:cxn>
                <a:cxn ang="0">
                  <a:pos x="107" y="556"/>
                </a:cxn>
                <a:cxn ang="0">
                  <a:pos x="112" y="470"/>
                </a:cxn>
                <a:cxn ang="0">
                  <a:pos x="112" y="390"/>
                </a:cxn>
                <a:cxn ang="0">
                  <a:pos x="107" y="337"/>
                </a:cxn>
                <a:cxn ang="0">
                  <a:pos x="101" y="288"/>
                </a:cxn>
                <a:cxn ang="0">
                  <a:pos x="91" y="246"/>
                </a:cxn>
                <a:cxn ang="0">
                  <a:pos x="80" y="198"/>
                </a:cxn>
                <a:cxn ang="0">
                  <a:pos x="69" y="149"/>
                </a:cxn>
                <a:cxn ang="0">
                  <a:pos x="53" y="107"/>
                </a:cxn>
                <a:cxn ang="0">
                  <a:pos x="37" y="64"/>
                </a:cxn>
                <a:cxn ang="0">
                  <a:pos x="21" y="21"/>
                </a:cxn>
                <a:cxn ang="0">
                  <a:pos x="69" y="0"/>
                </a:cxn>
                <a:cxn ang="0">
                  <a:pos x="85" y="43"/>
                </a:cxn>
                <a:cxn ang="0">
                  <a:pos x="107" y="91"/>
                </a:cxn>
                <a:cxn ang="0">
                  <a:pos x="123" y="133"/>
                </a:cxn>
                <a:cxn ang="0">
                  <a:pos x="133" y="182"/>
                </a:cxn>
                <a:cxn ang="0">
                  <a:pos x="144" y="235"/>
                </a:cxn>
                <a:cxn ang="0">
                  <a:pos x="155" y="283"/>
                </a:cxn>
                <a:cxn ang="0">
                  <a:pos x="160" y="331"/>
                </a:cxn>
                <a:cxn ang="0">
                  <a:pos x="165" y="385"/>
                </a:cxn>
                <a:cxn ang="0">
                  <a:pos x="165" y="428"/>
                </a:cxn>
                <a:cxn ang="0">
                  <a:pos x="165" y="476"/>
                </a:cxn>
                <a:cxn ang="0">
                  <a:pos x="160" y="561"/>
                </a:cxn>
                <a:cxn ang="0">
                  <a:pos x="155" y="604"/>
                </a:cxn>
                <a:cxn ang="0">
                  <a:pos x="144" y="647"/>
                </a:cxn>
                <a:cxn ang="0">
                  <a:pos x="128" y="732"/>
                </a:cxn>
                <a:cxn ang="0">
                  <a:pos x="203" y="754"/>
                </a:cxn>
                <a:cxn ang="0">
                  <a:pos x="48" y="898"/>
                </a:cxn>
                <a:cxn ang="0">
                  <a:pos x="0" y="690"/>
                </a:cxn>
                <a:cxn ang="0">
                  <a:pos x="75" y="716"/>
                </a:cxn>
              </a:cxnLst>
              <a:rect l="0" t="0" r="r" b="b"/>
              <a:pathLst>
                <a:path w="203" h="898">
                  <a:moveTo>
                    <a:pt x="75" y="716"/>
                  </a:moveTo>
                  <a:lnTo>
                    <a:pt x="96" y="636"/>
                  </a:lnTo>
                  <a:lnTo>
                    <a:pt x="101" y="593"/>
                  </a:lnTo>
                  <a:lnTo>
                    <a:pt x="107" y="556"/>
                  </a:lnTo>
                  <a:lnTo>
                    <a:pt x="112" y="470"/>
                  </a:lnTo>
                  <a:lnTo>
                    <a:pt x="112" y="390"/>
                  </a:lnTo>
                  <a:lnTo>
                    <a:pt x="107" y="337"/>
                  </a:lnTo>
                  <a:lnTo>
                    <a:pt x="101" y="288"/>
                  </a:lnTo>
                  <a:lnTo>
                    <a:pt x="91" y="246"/>
                  </a:lnTo>
                  <a:lnTo>
                    <a:pt x="80" y="198"/>
                  </a:lnTo>
                  <a:lnTo>
                    <a:pt x="69" y="149"/>
                  </a:lnTo>
                  <a:lnTo>
                    <a:pt x="53" y="107"/>
                  </a:lnTo>
                  <a:lnTo>
                    <a:pt x="37" y="64"/>
                  </a:lnTo>
                  <a:lnTo>
                    <a:pt x="21" y="21"/>
                  </a:lnTo>
                  <a:lnTo>
                    <a:pt x="69" y="0"/>
                  </a:lnTo>
                  <a:lnTo>
                    <a:pt x="85" y="43"/>
                  </a:lnTo>
                  <a:lnTo>
                    <a:pt x="107" y="91"/>
                  </a:lnTo>
                  <a:lnTo>
                    <a:pt x="123" y="133"/>
                  </a:lnTo>
                  <a:lnTo>
                    <a:pt x="133" y="182"/>
                  </a:lnTo>
                  <a:lnTo>
                    <a:pt x="144" y="235"/>
                  </a:lnTo>
                  <a:lnTo>
                    <a:pt x="155" y="283"/>
                  </a:lnTo>
                  <a:lnTo>
                    <a:pt x="160" y="331"/>
                  </a:lnTo>
                  <a:lnTo>
                    <a:pt x="165" y="385"/>
                  </a:lnTo>
                  <a:lnTo>
                    <a:pt x="165" y="428"/>
                  </a:lnTo>
                  <a:lnTo>
                    <a:pt x="165" y="476"/>
                  </a:lnTo>
                  <a:lnTo>
                    <a:pt x="160" y="561"/>
                  </a:lnTo>
                  <a:lnTo>
                    <a:pt x="155" y="604"/>
                  </a:lnTo>
                  <a:lnTo>
                    <a:pt x="144" y="647"/>
                  </a:lnTo>
                  <a:lnTo>
                    <a:pt x="128" y="732"/>
                  </a:lnTo>
                  <a:lnTo>
                    <a:pt x="203" y="754"/>
                  </a:lnTo>
                  <a:lnTo>
                    <a:pt x="48" y="898"/>
                  </a:lnTo>
                  <a:lnTo>
                    <a:pt x="0" y="690"/>
                  </a:lnTo>
                  <a:lnTo>
                    <a:pt x="75" y="716"/>
                  </a:lnTo>
                  <a:close/>
                </a:path>
              </a:pathLst>
            </a:custGeom>
            <a:solidFill>
              <a:srgbClr val="CC3399"/>
            </a:solidFill>
            <a:ln w="28575">
              <a:solidFill>
                <a:srgbClr val="993366"/>
              </a:solidFill>
              <a:round/>
              <a:headEnd/>
              <a:tailEnd/>
            </a:ln>
            <a:effectLst>
              <a:outerShdw dist="35921" dir="2700000" algn="ctr" rotWithShape="0">
                <a:schemeClr val="bg2"/>
              </a:outerShdw>
            </a:effectLst>
          </p:spPr>
          <p:txBody>
            <a:bodyPr/>
            <a:lstStyle/>
            <a:p>
              <a:pPr>
                <a:defRPr/>
              </a:pPr>
              <a:endParaRPr lang="en-GB"/>
            </a:p>
          </p:txBody>
        </p:sp>
      </p:grpSp>
      <p:grpSp>
        <p:nvGrpSpPr>
          <p:cNvPr id="4" name="Group 39"/>
          <p:cNvGrpSpPr>
            <a:grpSpLocks/>
          </p:cNvGrpSpPr>
          <p:nvPr/>
        </p:nvGrpSpPr>
        <p:grpSpPr bwMode="auto">
          <a:xfrm rot="5400000">
            <a:off x="7181850" y="1879600"/>
            <a:ext cx="990600" cy="1651000"/>
            <a:chOff x="2016" y="1824"/>
            <a:chExt cx="635" cy="909"/>
          </a:xfrm>
        </p:grpSpPr>
        <p:sp>
          <p:nvSpPr>
            <p:cNvPr id="240680" name="Freeform 40"/>
            <p:cNvSpPr>
              <a:spLocks/>
            </p:cNvSpPr>
            <p:nvPr/>
          </p:nvSpPr>
          <p:spPr bwMode="auto">
            <a:xfrm>
              <a:off x="2016" y="1827"/>
              <a:ext cx="203" cy="899"/>
            </a:xfrm>
            <a:custGeom>
              <a:avLst/>
              <a:gdLst/>
              <a:ahLst/>
              <a:cxnLst>
                <a:cxn ang="0">
                  <a:pos x="128" y="182"/>
                </a:cxn>
                <a:cxn ang="0">
                  <a:pos x="112" y="262"/>
                </a:cxn>
                <a:cxn ang="0">
                  <a:pos x="101" y="299"/>
                </a:cxn>
                <a:cxn ang="0">
                  <a:pos x="101" y="342"/>
                </a:cxn>
                <a:cxn ang="0">
                  <a:pos x="96" y="428"/>
                </a:cxn>
                <a:cxn ang="0">
                  <a:pos x="96" y="508"/>
                </a:cxn>
                <a:cxn ang="0">
                  <a:pos x="96" y="556"/>
                </a:cxn>
                <a:cxn ang="0">
                  <a:pos x="107" y="604"/>
                </a:cxn>
                <a:cxn ang="0">
                  <a:pos x="112" y="652"/>
                </a:cxn>
                <a:cxn ang="0">
                  <a:pos x="123" y="700"/>
                </a:cxn>
                <a:cxn ang="0">
                  <a:pos x="133" y="748"/>
                </a:cxn>
                <a:cxn ang="0">
                  <a:pos x="149" y="791"/>
                </a:cxn>
                <a:cxn ang="0">
                  <a:pos x="165" y="834"/>
                </a:cxn>
                <a:cxn ang="0">
                  <a:pos x="181" y="877"/>
                </a:cxn>
                <a:cxn ang="0">
                  <a:pos x="133" y="898"/>
                </a:cxn>
                <a:cxn ang="0">
                  <a:pos x="117" y="855"/>
                </a:cxn>
                <a:cxn ang="0">
                  <a:pos x="101" y="807"/>
                </a:cxn>
                <a:cxn ang="0">
                  <a:pos x="85" y="759"/>
                </a:cxn>
                <a:cxn ang="0">
                  <a:pos x="69" y="711"/>
                </a:cxn>
                <a:cxn ang="0">
                  <a:pos x="59" y="663"/>
                </a:cxn>
                <a:cxn ang="0">
                  <a:pos x="53" y="615"/>
                </a:cxn>
                <a:cxn ang="0">
                  <a:pos x="48" y="561"/>
                </a:cxn>
                <a:cxn ang="0">
                  <a:pos x="43" y="513"/>
                </a:cxn>
                <a:cxn ang="0">
                  <a:pos x="37" y="470"/>
                </a:cxn>
                <a:cxn ang="0">
                  <a:pos x="43" y="422"/>
                </a:cxn>
                <a:cxn ang="0">
                  <a:pos x="48" y="337"/>
                </a:cxn>
                <a:cxn ang="0">
                  <a:pos x="53" y="294"/>
                </a:cxn>
                <a:cxn ang="0">
                  <a:pos x="59" y="251"/>
                </a:cxn>
                <a:cxn ang="0">
                  <a:pos x="80" y="166"/>
                </a:cxn>
                <a:cxn ang="0">
                  <a:pos x="0" y="144"/>
                </a:cxn>
                <a:cxn ang="0">
                  <a:pos x="160" y="0"/>
                </a:cxn>
                <a:cxn ang="0">
                  <a:pos x="203" y="208"/>
                </a:cxn>
                <a:cxn ang="0">
                  <a:pos x="128" y="182"/>
                </a:cxn>
              </a:cxnLst>
              <a:rect l="0" t="0" r="r" b="b"/>
              <a:pathLst>
                <a:path w="203" h="898">
                  <a:moveTo>
                    <a:pt x="128" y="182"/>
                  </a:moveTo>
                  <a:lnTo>
                    <a:pt x="112" y="262"/>
                  </a:lnTo>
                  <a:lnTo>
                    <a:pt x="101" y="299"/>
                  </a:lnTo>
                  <a:lnTo>
                    <a:pt x="101" y="342"/>
                  </a:lnTo>
                  <a:lnTo>
                    <a:pt x="96" y="428"/>
                  </a:lnTo>
                  <a:lnTo>
                    <a:pt x="96" y="508"/>
                  </a:lnTo>
                  <a:lnTo>
                    <a:pt x="96" y="556"/>
                  </a:lnTo>
                  <a:lnTo>
                    <a:pt x="107" y="604"/>
                  </a:lnTo>
                  <a:lnTo>
                    <a:pt x="112" y="652"/>
                  </a:lnTo>
                  <a:lnTo>
                    <a:pt x="123" y="700"/>
                  </a:lnTo>
                  <a:lnTo>
                    <a:pt x="133" y="748"/>
                  </a:lnTo>
                  <a:lnTo>
                    <a:pt x="149" y="791"/>
                  </a:lnTo>
                  <a:lnTo>
                    <a:pt x="165" y="834"/>
                  </a:lnTo>
                  <a:lnTo>
                    <a:pt x="181" y="877"/>
                  </a:lnTo>
                  <a:lnTo>
                    <a:pt x="133" y="898"/>
                  </a:lnTo>
                  <a:lnTo>
                    <a:pt x="117" y="855"/>
                  </a:lnTo>
                  <a:lnTo>
                    <a:pt x="101" y="807"/>
                  </a:lnTo>
                  <a:lnTo>
                    <a:pt x="85" y="759"/>
                  </a:lnTo>
                  <a:lnTo>
                    <a:pt x="69" y="711"/>
                  </a:lnTo>
                  <a:lnTo>
                    <a:pt x="59" y="663"/>
                  </a:lnTo>
                  <a:lnTo>
                    <a:pt x="53" y="615"/>
                  </a:lnTo>
                  <a:lnTo>
                    <a:pt x="48" y="561"/>
                  </a:lnTo>
                  <a:lnTo>
                    <a:pt x="43" y="513"/>
                  </a:lnTo>
                  <a:lnTo>
                    <a:pt x="37" y="470"/>
                  </a:lnTo>
                  <a:lnTo>
                    <a:pt x="43" y="422"/>
                  </a:lnTo>
                  <a:lnTo>
                    <a:pt x="48" y="337"/>
                  </a:lnTo>
                  <a:lnTo>
                    <a:pt x="53" y="294"/>
                  </a:lnTo>
                  <a:lnTo>
                    <a:pt x="59" y="251"/>
                  </a:lnTo>
                  <a:lnTo>
                    <a:pt x="80" y="166"/>
                  </a:lnTo>
                  <a:lnTo>
                    <a:pt x="0" y="144"/>
                  </a:lnTo>
                  <a:lnTo>
                    <a:pt x="160" y="0"/>
                  </a:lnTo>
                  <a:lnTo>
                    <a:pt x="203" y="208"/>
                  </a:lnTo>
                  <a:lnTo>
                    <a:pt x="128" y="182"/>
                  </a:lnTo>
                  <a:close/>
                </a:path>
              </a:pathLst>
            </a:custGeom>
            <a:solidFill>
              <a:srgbClr val="CC3399"/>
            </a:solidFill>
            <a:ln w="28575">
              <a:solidFill>
                <a:srgbClr val="993366"/>
              </a:solidFill>
              <a:round/>
              <a:headEnd/>
              <a:tailEnd/>
            </a:ln>
            <a:effectLst>
              <a:outerShdw dist="35921" dir="2700000" algn="ctr" rotWithShape="0">
                <a:schemeClr val="bg2"/>
              </a:outerShdw>
            </a:effectLst>
          </p:spPr>
          <p:txBody>
            <a:bodyPr/>
            <a:lstStyle/>
            <a:p>
              <a:pPr>
                <a:defRPr/>
              </a:pPr>
              <a:endParaRPr lang="en-GB"/>
            </a:p>
          </p:txBody>
        </p:sp>
        <p:sp>
          <p:nvSpPr>
            <p:cNvPr id="240681" name="Freeform 41"/>
            <p:cNvSpPr>
              <a:spLocks/>
            </p:cNvSpPr>
            <p:nvPr/>
          </p:nvSpPr>
          <p:spPr bwMode="auto">
            <a:xfrm>
              <a:off x="2448" y="1839"/>
              <a:ext cx="203" cy="898"/>
            </a:xfrm>
            <a:custGeom>
              <a:avLst/>
              <a:gdLst/>
              <a:ahLst/>
              <a:cxnLst>
                <a:cxn ang="0">
                  <a:pos x="75" y="716"/>
                </a:cxn>
                <a:cxn ang="0">
                  <a:pos x="96" y="636"/>
                </a:cxn>
                <a:cxn ang="0">
                  <a:pos x="101" y="593"/>
                </a:cxn>
                <a:cxn ang="0">
                  <a:pos x="107" y="556"/>
                </a:cxn>
                <a:cxn ang="0">
                  <a:pos x="112" y="470"/>
                </a:cxn>
                <a:cxn ang="0">
                  <a:pos x="112" y="390"/>
                </a:cxn>
                <a:cxn ang="0">
                  <a:pos x="107" y="337"/>
                </a:cxn>
                <a:cxn ang="0">
                  <a:pos x="101" y="288"/>
                </a:cxn>
                <a:cxn ang="0">
                  <a:pos x="91" y="246"/>
                </a:cxn>
                <a:cxn ang="0">
                  <a:pos x="80" y="198"/>
                </a:cxn>
                <a:cxn ang="0">
                  <a:pos x="69" y="149"/>
                </a:cxn>
                <a:cxn ang="0">
                  <a:pos x="53" y="107"/>
                </a:cxn>
                <a:cxn ang="0">
                  <a:pos x="37" y="64"/>
                </a:cxn>
                <a:cxn ang="0">
                  <a:pos x="21" y="21"/>
                </a:cxn>
                <a:cxn ang="0">
                  <a:pos x="69" y="0"/>
                </a:cxn>
                <a:cxn ang="0">
                  <a:pos x="85" y="43"/>
                </a:cxn>
                <a:cxn ang="0">
                  <a:pos x="107" y="91"/>
                </a:cxn>
                <a:cxn ang="0">
                  <a:pos x="123" y="133"/>
                </a:cxn>
                <a:cxn ang="0">
                  <a:pos x="133" y="182"/>
                </a:cxn>
                <a:cxn ang="0">
                  <a:pos x="144" y="235"/>
                </a:cxn>
                <a:cxn ang="0">
                  <a:pos x="155" y="283"/>
                </a:cxn>
                <a:cxn ang="0">
                  <a:pos x="160" y="331"/>
                </a:cxn>
                <a:cxn ang="0">
                  <a:pos x="165" y="385"/>
                </a:cxn>
                <a:cxn ang="0">
                  <a:pos x="165" y="428"/>
                </a:cxn>
                <a:cxn ang="0">
                  <a:pos x="165" y="476"/>
                </a:cxn>
                <a:cxn ang="0">
                  <a:pos x="160" y="561"/>
                </a:cxn>
                <a:cxn ang="0">
                  <a:pos x="155" y="604"/>
                </a:cxn>
                <a:cxn ang="0">
                  <a:pos x="144" y="647"/>
                </a:cxn>
                <a:cxn ang="0">
                  <a:pos x="128" y="732"/>
                </a:cxn>
                <a:cxn ang="0">
                  <a:pos x="203" y="754"/>
                </a:cxn>
                <a:cxn ang="0">
                  <a:pos x="48" y="898"/>
                </a:cxn>
                <a:cxn ang="0">
                  <a:pos x="0" y="690"/>
                </a:cxn>
                <a:cxn ang="0">
                  <a:pos x="75" y="716"/>
                </a:cxn>
              </a:cxnLst>
              <a:rect l="0" t="0" r="r" b="b"/>
              <a:pathLst>
                <a:path w="203" h="898">
                  <a:moveTo>
                    <a:pt x="75" y="716"/>
                  </a:moveTo>
                  <a:lnTo>
                    <a:pt x="96" y="636"/>
                  </a:lnTo>
                  <a:lnTo>
                    <a:pt x="101" y="593"/>
                  </a:lnTo>
                  <a:lnTo>
                    <a:pt x="107" y="556"/>
                  </a:lnTo>
                  <a:lnTo>
                    <a:pt x="112" y="470"/>
                  </a:lnTo>
                  <a:lnTo>
                    <a:pt x="112" y="390"/>
                  </a:lnTo>
                  <a:lnTo>
                    <a:pt x="107" y="337"/>
                  </a:lnTo>
                  <a:lnTo>
                    <a:pt x="101" y="288"/>
                  </a:lnTo>
                  <a:lnTo>
                    <a:pt x="91" y="246"/>
                  </a:lnTo>
                  <a:lnTo>
                    <a:pt x="80" y="198"/>
                  </a:lnTo>
                  <a:lnTo>
                    <a:pt x="69" y="149"/>
                  </a:lnTo>
                  <a:lnTo>
                    <a:pt x="53" y="107"/>
                  </a:lnTo>
                  <a:lnTo>
                    <a:pt x="37" y="64"/>
                  </a:lnTo>
                  <a:lnTo>
                    <a:pt x="21" y="21"/>
                  </a:lnTo>
                  <a:lnTo>
                    <a:pt x="69" y="0"/>
                  </a:lnTo>
                  <a:lnTo>
                    <a:pt x="85" y="43"/>
                  </a:lnTo>
                  <a:lnTo>
                    <a:pt x="107" y="91"/>
                  </a:lnTo>
                  <a:lnTo>
                    <a:pt x="123" y="133"/>
                  </a:lnTo>
                  <a:lnTo>
                    <a:pt x="133" y="182"/>
                  </a:lnTo>
                  <a:lnTo>
                    <a:pt x="144" y="235"/>
                  </a:lnTo>
                  <a:lnTo>
                    <a:pt x="155" y="283"/>
                  </a:lnTo>
                  <a:lnTo>
                    <a:pt x="160" y="331"/>
                  </a:lnTo>
                  <a:lnTo>
                    <a:pt x="165" y="385"/>
                  </a:lnTo>
                  <a:lnTo>
                    <a:pt x="165" y="428"/>
                  </a:lnTo>
                  <a:lnTo>
                    <a:pt x="165" y="476"/>
                  </a:lnTo>
                  <a:lnTo>
                    <a:pt x="160" y="561"/>
                  </a:lnTo>
                  <a:lnTo>
                    <a:pt x="155" y="604"/>
                  </a:lnTo>
                  <a:lnTo>
                    <a:pt x="144" y="647"/>
                  </a:lnTo>
                  <a:lnTo>
                    <a:pt x="128" y="732"/>
                  </a:lnTo>
                  <a:lnTo>
                    <a:pt x="203" y="754"/>
                  </a:lnTo>
                  <a:lnTo>
                    <a:pt x="48" y="898"/>
                  </a:lnTo>
                  <a:lnTo>
                    <a:pt x="0" y="690"/>
                  </a:lnTo>
                  <a:lnTo>
                    <a:pt x="75" y="716"/>
                  </a:lnTo>
                  <a:close/>
                </a:path>
              </a:pathLst>
            </a:custGeom>
            <a:solidFill>
              <a:srgbClr val="CC3399"/>
            </a:solidFill>
            <a:ln w="28575">
              <a:solidFill>
                <a:srgbClr val="993366"/>
              </a:solidFill>
              <a:round/>
              <a:headEnd/>
              <a:tailEnd/>
            </a:ln>
            <a:effectLst>
              <a:outerShdw dist="35921" dir="2700000" algn="ctr" rotWithShape="0">
                <a:schemeClr val="bg2"/>
              </a:outerShdw>
            </a:effectLst>
          </p:spPr>
          <p:txBody>
            <a:bodyPr/>
            <a:lstStyle/>
            <a:p>
              <a:pPr>
                <a:defRPr/>
              </a:pPr>
              <a:endParaRPr lang="en-GB"/>
            </a:p>
          </p:txBody>
        </p:sp>
      </p:grpSp>
      <p:sp>
        <p:nvSpPr>
          <p:cNvPr id="44"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smtClean="0">
                <a:solidFill>
                  <a:schemeClr val="bg2">
                    <a:lumMod val="10000"/>
                  </a:schemeClr>
                </a:solidFill>
                <a:effectLst>
                  <a:outerShdw blurRad="38100" dist="38100" dir="2700000" algn="tl">
                    <a:srgbClr val="000000">
                      <a:alpha val="43137"/>
                    </a:srgbClr>
                  </a:outerShdw>
                </a:effectLst>
                <a:latin typeface="+mj-lt"/>
                <a:ea typeface="+mj-lt"/>
                <a:cs typeface="+mj-lt"/>
              </a:rPr>
              <a:t>The  expansion </a:t>
            </a: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of conflict     </a:t>
            </a:r>
            <a:endParaRPr lang="en-GB" sz="40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ctrTitle"/>
          </p:nvPr>
        </p:nvSpPr>
        <p:spPr>
          <a:xfrm>
            <a:off x="0" y="914400"/>
            <a:ext cx="9906000" cy="2000250"/>
          </a:xfrm>
          <a:effectLst>
            <a:outerShdw blurRad="50800" dist="38100" dir="2700000" algn="tl" rotWithShape="0">
              <a:prstClr val="black">
                <a:alpha val="40000"/>
              </a:prstClr>
            </a:outerShdw>
          </a:effectLst>
        </p:spPr>
        <p:txBody>
          <a:bodyPr/>
          <a:lstStyle/>
          <a:p>
            <a:pPr eaLnBrk="1" fontAlgn="auto" hangingPunct="1">
              <a:spcBef>
                <a:spcPts val="0"/>
              </a:spcBef>
              <a:spcAft>
                <a:spcPts val="0"/>
              </a:spcAft>
              <a:defRPr/>
            </a:pPr>
            <a:r>
              <a:rPr lang="en-GB" dirty="0" smtClean="0">
                <a:solidFill>
                  <a:schemeClr val="bg2">
                    <a:lumMod val="10000"/>
                  </a:schemeClr>
                </a:solidFill>
                <a:effectLst/>
              </a:rPr>
              <a:t>Restoring Peace and Happiness</a:t>
            </a:r>
            <a:endParaRPr lang="en-GB" dirty="0">
              <a:solidFill>
                <a:schemeClr val="bg2">
                  <a:lumMod val="10000"/>
                </a:schemeClr>
              </a:solidFill>
              <a:effectLst/>
            </a:endParaRPr>
          </a:p>
        </p:txBody>
      </p:sp>
      <p:cxnSp>
        <p:nvCxnSpPr>
          <p:cNvPr id="4" name="Gerade Verbindung 3"/>
          <p:cNvCxnSpPr/>
          <p:nvPr/>
        </p:nvCxnSpPr>
        <p:spPr>
          <a:xfrm>
            <a:off x="457200" y="3200400"/>
            <a:ext cx="9072563"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 name="Subtitle 4"/>
          <p:cNvSpPr>
            <a:spLocks noGrp="1"/>
          </p:cNvSpPr>
          <p:nvPr>
            <p:ph type="subTitle" idx="1"/>
          </p:nvPr>
        </p:nvSpPr>
        <p:spPr/>
        <p:txBody>
          <a:bodyPr/>
          <a:lstStyle/>
          <a:p>
            <a:pPr eaLnBrk="1" hangingPunct="1">
              <a:spcBef>
                <a:spcPct val="0"/>
              </a:spcBef>
            </a:pPr>
            <a:r>
              <a:rPr lang="en-GB" dirty="0" smtClean="0"/>
              <a:t>Strengthening heart and conscience </a:t>
            </a:r>
          </a:p>
          <a:p>
            <a:pPr eaLnBrk="1" hangingPunct="1">
              <a:spcBef>
                <a:spcPct val="0"/>
              </a:spcBef>
            </a:pPr>
            <a:r>
              <a:rPr lang="en-GB" dirty="0" smtClean="0"/>
              <a:t>Loving the enemy   </a:t>
            </a:r>
          </a:p>
          <a:p>
            <a:endParaRPr lang="en-GB" dirty="0"/>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2"/>
          <p:cNvSpPr txBox="1">
            <a:spLocks noGrp="1"/>
          </p:cNvSpPr>
          <p:nvPr/>
        </p:nvSpPr>
        <p:spPr bwMode="auto">
          <a:xfrm>
            <a:off x="7099300" y="6248400"/>
            <a:ext cx="2311400" cy="476250"/>
          </a:xfrm>
          <a:prstGeom prst="rect">
            <a:avLst/>
          </a:prstGeom>
          <a:noFill/>
          <a:ln w="9525">
            <a:noFill/>
            <a:miter lim="800000"/>
            <a:headEnd/>
            <a:tailEnd/>
          </a:ln>
        </p:spPr>
        <p:txBody>
          <a:bodyPr anchor="b"/>
          <a:lstStyle/>
          <a:p>
            <a:pPr algn="r"/>
            <a:fld id="{BFBCA4D1-A137-4E35-8298-3F5E2DACD875}" type="slidenum">
              <a:rPr lang="en-US" sz="1200">
                <a:solidFill>
                  <a:srgbClr val="FFFFFF"/>
                </a:solidFill>
                <a:latin typeface="Franklin Gothic Medium" pitchFamily="34" charset="0"/>
                <a:ea typeface="SimSun" pitchFamily="2" charset="-122"/>
              </a:rPr>
              <a:pPr algn="r"/>
              <a:t>17</a:t>
            </a:fld>
            <a:endParaRPr lang="en-US" sz="1200">
              <a:solidFill>
                <a:srgbClr val="FFFFFF"/>
              </a:solidFill>
              <a:latin typeface="Franklin Gothic Medium" pitchFamily="34" charset="0"/>
              <a:ea typeface="SimSun" pitchFamily="2" charset="-122"/>
            </a:endParaRPr>
          </a:p>
        </p:txBody>
      </p:sp>
      <p:sp>
        <p:nvSpPr>
          <p:cNvPr id="13316" name="Text Box 1027"/>
          <p:cNvSpPr txBox="1">
            <a:spLocks noChangeArrowheads="1"/>
          </p:cNvSpPr>
          <p:nvPr/>
        </p:nvSpPr>
        <p:spPr bwMode="auto">
          <a:xfrm>
            <a:off x="7067550" y="3657600"/>
            <a:ext cx="184731" cy="369332"/>
          </a:xfrm>
          <a:prstGeom prst="rect">
            <a:avLst/>
          </a:prstGeom>
          <a:noFill/>
          <a:ln w="9525">
            <a:noFill/>
            <a:miter lim="800000"/>
            <a:headEnd/>
            <a:tailEnd/>
          </a:ln>
        </p:spPr>
        <p:txBody>
          <a:bodyPr wrap="none">
            <a:spAutoFit/>
          </a:bodyPr>
          <a:lstStyle/>
          <a:p>
            <a:pPr eaLnBrk="0" hangingPunct="0"/>
            <a:endParaRPr lang="en-US">
              <a:solidFill>
                <a:srgbClr val="FFFFFF"/>
              </a:solidFill>
              <a:latin typeface="Garamond" pitchFamily="18" charset="0"/>
              <a:ea typeface="SimSun" pitchFamily="2" charset="-122"/>
            </a:endParaRPr>
          </a:p>
        </p:txBody>
      </p:sp>
      <p:sp>
        <p:nvSpPr>
          <p:cNvPr id="626694" name="Text Box 1030"/>
          <p:cNvSpPr txBox="1">
            <a:spLocks noChangeArrowheads="1"/>
          </p:cNvSpPr>
          <p:nvPr/>
        </p:nvSpPr>
        <p:spPr bwMode="auto">
          <a:xfrm>
            <a:off x="4724400" y="1371600"/>
            <a:ext cx="4495800" cy="4168797"/>
          </a:xfrm>
          <a:prstGeom prst="rect">
            <a:avLst/>
          </a:prstGeom>
          <a:solidFill>
            <a:schemeClr val="accent1">
              <a:lumMod val="75000"/>
            </a:schemeClr>
          </a:solidFill>
          <a:ln w="9525">
            <a:solidFill>
              <a:schemeClr val="bg1"/>
            </a:solidFill>
            <a:miter lim="800000"/>
            <a:headEnd/>
            <a:tailEnd/>
          </a:ln>
          <a:effectLst>
            <a:outerShdw blurRad="50800" dist="38100" dir="2700000" algn="tl" rotWithShape="0">
              <a:prstClr val="black">
                <a:alpha val="40000"/>
              </a:prstClr>
            </a:outerShdw>
          </a:effectLst>
        </p:spPr>
        <p:txBody>
          <a:bodyPr wrap="square" lIns="144000" tIns="144000" rIns="144000" bIns="144000">
            <a:spAutoFit/>
          </a:bodyPr>
          <a:lstStyle/>
          <a:p>
            <a:pPr eaLnBrk="0" hangingPunct="0"/>
            <a:r>
              <a:rPr lang="en-US" sz="3600" b="1" dirty="0">
                <a:solidFill>
                  <a:srgbClr val="FFFFFF"/>
                </a:solidFill>
                <a:effectLst>
                  <a:outerShdw blurRad="38100" dist="38100" dir="2700000" algn="tl">
                    <a:srgbClr val="000000">
                      <a:alpha val="43137"/>
                    </a:srgbClr>
                  </a:outerShdw>
                </a:effectLst>
                <a:latin typeface="+mj-lt"/>
                <a:ea typeface="SimSun" pitchFamily="2" charset="-122"/>
                <a:cs typeface="Times New Roman" pitchFamily="18" charset="0"/>
              </a:rPr>
              <a:t>Since wars begin in the minds of men, it is in </a:t>
            </a:r>
            <a:r>
              <a:rPr lang="en-US" sz="3600" b="1" dirty="0">
                <a:solidFill>
                  <a:schemeClr val="bg1"/>
                </a:solidFill>
                <a:effectLst>
                  <a:outerShdw blurRad="38100" dist="38100" dir="2700000" algn="tl">
                    <a:srgbClr val="000000">
                      <a:alpha val="43137"/>
                    </a:srgbClr>
                  </a:outerShdw>
                </a:effectLst>
                <a:latin typeface="+mj-lt"/>
                <a:ea typeface="SimSun" pitchFamily="2" charset="-122"/>
                <a:cs typeface="Times New Roman" pitchFamily="18" charset="0"/>
              </a:rPr>
              <a:t>the minds of men that the defenses of peace must be constructed. </a:t>
            </a:r>
            <a:r>
              <a:rPr lang="en-US" sz="2400" b="1" dirty="0">
                <a:solidFill>
                  <a:schemeClr val="bg1"/>
                </a:solidFill>
                <a:effectLst>
                  <a:outerShdw blurRad="38100" dist="38100" dir="2700000" algn="tl">
                    <a:srgbClr val="000000">
                      <a:alpha val="43137"/>
                    </a:srgbClr>
                  </a:outerShdw>
                </a:effectLst>
                <a:latin typeface="+mj-lt"/>
                <a:ea typeface="SimSun" pitchFamily="2" charset="-122"/>
                <a:cs typeface="Times New Roman" pitchFamily="18" charset="0"/>
              </a:rPr>
              <a:t/>
            </a:r>
            <a:br>
              <a:rPr lang="en-US" sz="2400" b="1" dirty="0">
                <a:solidFill>
                  <a:schemeClr val="bg1"/>
                </a:solidFill>
                <a:effectLst>
                  <a:outerShdw blurRad="38100" dist="38100" dir="2700000" algn="tl">
                    <a:srgbClr val="000000">
                      <a:alpha val="43137"/>
                    </a:srgbClr>
                  </a:outerShdw>
                </a:effectLst>
                <a:latin typeface="+mj-lt"/>
                <a:ea typeface="SimSun" pitchFamily="2" charset="-122"/>
                <a:cs typeface="Times New Roman" pitchFamily="18" charset="0"/>
              </a:rPr>
            </a:br>
            <a:endParaRPr lang="en-US" sz="1200" b="1" dirty="0">
              <a:solidFill>
                <a:schemeClr val="bg1"/>
              </a:solidFill>
              <a:effectLst>
                <a:outerShdw blurRad="38100" dist="38100" dir="2700000" algn="tl">
                  <a:srgbClr val="000000">
                    <a:alpha val="43137"/>
                  </a:srgbClr>
                </a:outerShdw>
              </a:effectLst>
              <a:latin typeface="+mj-lt"/>
              <a:ea typeface="SimSun" pitchFamily="2" charset="-122"/>
              <a:cs typeface="Times New Roman" pitchFamily="18" charset="0"/>
            </a:endParaRPr>
          </a:p>
          <a:p>
            <a:pPr algn="r" eaLnBrk="0" hangingPunct="0"/>
            <a:r>
              <a:rPr lang="en-US" sz="2400" dirty="0">
                <a:solidFill>
                  <a:schemeClr val="bg1"/>
                </a:solidFill>
                <a:effectLst>
                  <a:outerShdw blurRad="38100" dist="38100" dir="2700000" algn="tl">
                    <a:srgbClr val="000000">
                      <a:alpha val="43137"/>
                    </a:srgbClr>
                  </a:outerShdw>
                </a:effectLst>
                <a:latin typeface="+mj-lt"/>
                <a:ea typeface="SimSun" pitchFamily="2" charset="-122"/>
                <a:cs typeface="Times New Roman" pitchFamily="18" charset="0"/>
              </a:rPr>
              <a:t>UNESCO Constitution Preamble</a:t>
            </a:r>
          </a:p>
        </p:txBody>
      </p:sp>
      <p:pic>
        <p:nvPicPr>
          <p:cNvPr id="13318" name="Picture 8" descr="E:\Documents and Settings\jcorley\Desktop\UNESCO Logo.jpg"/>
          <p:cNvPicPr>
            <a:picLocks noChangeAspect="1" noChangeArrowheads="1"/>
          </p:cNvPicPr>
          <p:nvPr/>
        </p:nvPicPr>
        <p:blipFill>
          <a:blip r:embed="rId3" cstate="print"/>
          <a:srcRect/>
          <a:stretch>
            <a:fillRect/>
          </a:stretch>
        </p:blipFill>
        <p:spPr bwMode="auto">
          <a:xfrm>
            <a:off x="772518" y="1371600"/>
            <a:ext cx="3935611" cy="4191000"/>
          </a:xfrm>
          <a:prstGeom prst="rect">
            <a:avLst/>
          </a:prstGeom>
          <a:ln>
            <a:solidFill>
              <a:schemeClr val="bg1"/>
            </a:solidFill>
          </a:ln>
          <a:effectLst>
            <a:outerShdw blurRad="190500" algn="tl" rotWithShape="0">
              <a:srgbClr val="000000">
                <a:alpha val="70000"/>
              </a:srgbClr>
            </a:outerShdw>
          </a:effectLst>
        </p:spPr>
      </p:pic>
      <p:sp>
        <p:nvSpPr>
          <p:cNvPr id="8"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Where does peace begin ?     </a:t>
            </a:r>
            <a:endParaRPr lang="en-GB" sz="40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wga.hu/art/g/greco_el/18/1812grec.jpg"/>
          <p:cNvPicPr>
            <a:picLocks noChangeAspect="1" noChangeArrowheads="1"/>
          </p:cNvPicPr>
          <p:nvPr/>
        </p:nvPicPr>
        <p:blipFill>
          <a:blip r:embed="rId3" cstate="print"/>
          <a:stretch>
            <a:fillRect/>
          </a:stretch>
        </p:blipFill>
        <p:spPr bwMode="auto">
          <a:xfrm>
            <a:off x="862457" y="1418400"/>
            <a:ext cx="3023743" cy="4068000"/>
          </a:xfrm>
          <a:prstGeom prst="rect">
            <a:avLst/>
          </a:prstGeom>
          <a:ln>
            <a:solidFill>
              <a:schemeClr val="bg1"/>
            </a:solidFill>
          </a:ln>
          <a:effectLst>
            <a:outerShdw blurRad="190500" algn="tl" rotWithShape="0">
              <a:srgbClr val="000000">
                <a:alpha val="70000"/>
              </a:srgbClr>
            </a:outerShdw>
          </a:effectLst>
        </p:spPr>
      </p:pic>
      <p:sp>
        <p:nvSpPr>
          <p:cNvPr id="14341" name="Rectangle 4"/>
          <p:cNvSpPr txBox="1">
            <a:spLocks noChangeArrowheads="1"/>
          </p:cNvSpPr>
          <p:nvPr/>
        </p:nvSpPr>
        <p:spPr bwMode="auto">
          <a:xfrm>
            <a:off x="3886200" y="1418400"/>
            <a:ext cx="5143500" cy="4068000"/>
          </a:xfrm>
          <a:prstGeom prst="rect">
            <a:avLst/>
          </a:prstGeom>
          <a:solidFill>
            <a:schemeClr val="accent1">
              <a:lumMod val="75000"/>
            </a:schemeClr>
          </a:solidFill>
          <a:ln w="9525">
            <a:solidFill>
              <a:schemeClr val="bg1"/>
            </a:solidFill>
            <a:miter lim="800000"/>
            <a:headEnd/>
            <a:tailEnd/>
          </a:ln>
          <a:effectLst>
            <a:outerShdw blurRad="50800" dist="38100" dir="2700000" algn="tl" rotWithShape="0">
              <a:prstClr val="black">
                <a:alpha val="40000"/>
              </a:prstClr>
            </a:outerShdw>
          </a:effectLst>
        </p:spPr>
        <p:txBody>
          <a:bodyPr lIns="144000" tIns="144000" rIns="144000" bIns="144000"/>
          <a:lstStyle/>
          <a:p>
            <a:pPr>
              <a:spcBef>
                <a:spcPct val="20000"/>
              </a:spcBef>
            </a:pPr>
            <a:r>
              <a:rPr lang="en-US" sz="3200" b="1" dirty="0">
                <a:solidFill>
                  <a:schemeClr val="bg1"/>
                </a:solidFill>
                <a:latin typeface="+mj-lt"/>
              </a:rPr>
              <a:t> </a:t>
            </a:r>
            <a:r>
              <a:rPr lang="en-US" sz="3200" b="1" dirty="0" smtClean="0">
                <a:solidFill>
                  <a:schemeClr val="bg1"/>
                </a:solidFill>
                <a:latin typeface="+mj-lt"/>
              </a:rPr>
              <a:t>I </a:t>
            </a:r>
            <a:r>
              <a:rPr lang="en-US" sz="3200" b="1" dirty="0">
                <a:solidFill>
                  <a:schemeClr val="bg1"/>
                </a:solidFill>
                <a:latin typeface="+mj-lt"/>
              </a:rPr>
              <a:t>see no hope for permanent world peace. We have tried and failed miserably. Unless the world has a spiritual rebirth, civilization is doomed.</a:t>
            </a:r>
          </a:p>
          <a:p>
            <a:pPr marL="342900" indent="-342900" algn="r" eaLnBrk="0" hangingPunct="0"/>
            <a:r>
              <a:rPr lang="en-US" sz="3200" dirty="0">
                <a:solidFill>
                  <a:schemeClr val="bg1"/>
                </a:solidFill>
                <a:latin typeface="+mj-lt"/>
              </a:rPr>
              <a:t> </a:t>
            </a:r>
            <a:r>
              <a:rPr lang="en-US" sz="2400" i="1" dirty="0">
                <a:solidFill>
                  <a:schemeClr val="bg1"/>
                </a:solidFill>
                <a:latin typeface="+mj-lt"/>
                <a:ea typeface="SimSun" pitchFamily="2" charset="-122"/>
                <a:cs typeface="Times New Roman" pitchFamily="18" charset="0"/>
              </a:rPr>
              <a:t>Dag Hammarskjold</a:t>
            </a:r>
          </a:p>
          <a:p>
            <a:pPr marL="342900" indent="-342900" algn="r" eaLnBrk="0" hangingPunct="0"/>
            <a:r>
              <a:rPr lang="en-US" sz="2400" i="1" dirty="0">
                <a:solidFill>
                  <a:schemeClr val="bg1"/>
                </a:solidFill>
                <a:latin typeface="+mj-lt"/>
                <a:ea typeface="SimSun" pitchFamily="2" charset="-122"/>
                <a:cs typeface="Times New Roman" pitchFamily="18" charset="0"/>
              </a:rPr>
              <a:t>Second UN Secretary-General</a:t>
            </a:r>
          </a:p>
          <a:p>
            <a:pPr marL="342900" indent="-342900" algn="r">
              <a:spcBef>
                <a:spcPct val="20000"/>
              </a:spcBef>
            </a:pPr>
            <a:endParaRPr lang="en-US" sz="4000" b="1" i="1" dirty="0">
              <a:solidFill>
                <a:schemeClr val="bg1"/>
              </a:solidFill>
              <a:latin typeface="+mj-lt"/>
            </a:endParaRPr>
          </a:p>
        </p:txBody>
      </p:sp>
      <p:sp>
        <p:nvSpPr>
          <p:cNvPr id="6" name="Rectangle 22"/>
          <p:cNvSpPr txBox="1">
            <a:spLocks noChangeArrowheads="1"/>
          </p:cNvSpPr>
          <p:nvPr/>
        </p:nvSpPr>
        <p:spPr>
          <a:xfrm>
            <a:off x="0" y="0"/>
            <a:ext cx="9906000" cy="6858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3200" b="1" dirty="0" smtClean="0">
                <a:solidFill>
                  <a:schemeClr val="bg2">
                    <a:lumMod val="10000"/>
                  </a:schemeClr>
                </a:solidFill>
                <a:latin typeface="+mj-lt"/>
                <a:ea typeface="+mj-lt"/>
                <a:cs typeface="+mj-lt"/>
              </a:rPr>
              <a:t>We need spiritual renewal      </a:t>
            </a:r>
            <a:endParaRPr lang="en-GB" sz="3200" b="1" dirty="0">
              <a:solidFill>
                <a:schemeClr val="bg2">
                  <a:lumMod val="10000"/>
                </a:schemeClr>
              </a:solidFill>
              <a:latin typeface="+mj-lt"/>
              <a:ea typeface="+mj-lt"/>
              <a:cs typeface="+mj-lt"/>
            </a:endParaRP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7" name="Rectangle 3"/>
          <p:cNvSpPr>
            <a:spLocks noGrp="1" noChangeArrowheads="1"/>
          </p:cNvSpPr>
          <p:nvPr>
            <p:ph idx="1"/>
          </p:nvPr>
        </p:nvSpPr>
        <p:spPr>
          <a:xfrm>
            <a:off x="495300" y="2286000"/>
            <a:ext cx="8953500" cy="4114800"/>
          </a:xfrm>
        </p:spPr>
        <p:txBody>
          <a:bodyPr/>
          <a:lstStyle/>
          <a:p>
            <a:pPr marL="361950" indent="-361950" eaLnBrk="1" hangingPunct="1">
              <a:spcBef>
                <a:spcPct val="0"/>
              </a:spcBef>
              <a:spcAft>
                <a:spcPts val="1200"/>
              </a:spcAft>
              <a:buClr>
                <a:schemeClr val="bg2">
                  <a:lumMod val="10000"/>
                </a:schemeClr>
              </a:buClr>
              <a:buSzPct val="100000"/>
            </a:pPr>
            <a:r>
              <a:rPr lang="en-GB" b="1" dirty="0" smtClean="0">
                <a:solidFill>
                  <a:schemeClr val="bg2">
                    <a:lumMod val="10000"/>
                  </a:schemeClr>
                </a:solidFill>
              </a:rPr>
              <a:t>Humility in front of God, respect to parents, fidelity in marriage, loyalty, public service</a:t>
            </a:r>
          </a:p>
          <a:p>
            <a:pPr marL="361950" indent="-361950" eaLnBrk="1" hangingPunct="1">
              <a:spcBef>
                <a:spcPct val="0"/>
              </a:spcBef>
              <a:spcAft>
                <a:spcPts val="1200"/>
              </a:spcAft>
              <a:buClr>
                <a:schemeClr val="bg2">
                  <a:lumMod val="10000"/>
                </a:schemeClr>
              </a:buClr>
              <a:buSzPct val="100000"/>
            </a:pPr>
            <a:r>
              <a:rPr lang="en-GB" b="1" dirty="0" smtClean="0">
                <a:solidFill>
                  <a:schemeClr val="bg2">
                    <a:lumMod val="10000"/>
                  </a:schemeClr>
                </a:solidFill>
              </a:rPr>
              <a:t>Personal discipline, sacrifice and control of physical desires</a:t>
            </a:r>
          </a:p>
          <a:p>
            <a:pPr marL="361950" indent="-361950" eaLnBrk="1" hangingPunct="1">
              <a:spcBef>
                <a:spcPct val="0"/>
              </a:spcBef>
              <a:spcAft>
                <a:spcPts val="1200"/>
              </a:spcAft>
              <a:buClr>
                <a:schemeClr val="bg2">
                  <a:lumMod val="10000"/>
                </a:schemeClr>
              </a:buClr>
              <a:buSzPct val="100000"/>
            </a:pPr>
            <a:r>
              <a:rPr lang="en-GB" b="1" dirty="0" smtClean="0">
                <a:solidFill>
                  <a:schemeClr val="bg2">
                    <a:lumMod val="10000"/>
                  </a:schemeClr>
                </a:solidFill>
              </a:rPr>
              <a:t>Restraint, patience and forgiveness in relationships</a:t>
            </a:r>
          </a:p>
          <a:p>
            <a:pPr marL="361950" indent="-361950" eaLnBrk="1" hangingPunct="1">
              <a:spcBef>
                <a:spcPct val="0"/>
              </a:spcBef>
              <a:spcAft>
                <a:spcPts val="1200"/>
              </a:spcAft>
              <a:buClr>
                <a:schemeClr val="bg2">
                  <a:lumMod val="10000"/>
                </a:schemeClr>
              </a:buClr>
              <a:buSzPct val="100000"/>
            </a:pPr>
            <a:r>
              <a:rPr lang="en-GB" b="1" dirty="0" smtClean="0">
                <a:solidFill>
                  <a:schemeClr val="bg2">
                    <a:lumMod val="10000"/>
                  </a:schemeClr>
                </a:solidFill>
              </a:rPr>
              <a:t>Love others as you love yourself</a:t>
            </a:r>
          </a:p>
          <a:p>
            <a:pPr marL="361950" indent="-361950" eaLnBrk="1" hangingPunct="1">
              <a:spcBef>
                <a:spcPct val="0"/>
              </a:spcBef>
              <a:spcAft>
                <a:spcPts val="1200"/>
              </a:spcAft>
              <a:buClr>
                <a:schemeClr val="bg2">
                  <a:lumMod val="10000"/>
                </a:schemeClr>
              </a:buClr>
              <a:buSzPct val="100000"/>
            </a:pPr>
            <a:r>
              <a:rPr lang="en-GB" b="1" dirty="0" smtClean="0">
                <a:solidFill>
                  <a:schemeClr val="bg2">
                    <a:lumMod val="10000"/>
                  </a:schemeClr>
                </a:solidFill>
              </a:rPr>
              <a:t>Love of neighbours, and even enemies</a:t>
            </a:r>
          </a:p>
        </p:txBody>
      </p:sp>
      <p:sp>
        <p:nvSpPr>
          <p:cNvPr id="246788" name="Text Box 4"/>
          <p:cNvSpPr txBox="1">
            <a:spLocks noChangeArrowheads="1"/>
          </p:cNvSpPr>
          <p:nvPr/>
        </p:nvSpPr>
        <p:spPr bwMode="auto">
          <a:xfrm>
            <a:off x="539750" y="1066800"/>
            <a:ext cx="8832850" cy="1104900"/>
          </a:xfrm>
          <a:prstGeom prst="rect">
            <a:avLst/>
          </a:prstGeom>
          <a:solidFill>
            <a:schemeClr val="accent1">
              <a:lumMod val="75000"/>
            </a:schemeClr>
          </a:solidFill>
          <a:ln w="25400" algn="ctr">
            <a:solidFill>
              <a:schemeClr val="bg1"/>
            </a:solidFill>
            <a:miter lim="800000"/>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3200" b="1">
                <a:solidFill>
                  <a:srgbClr val="FFFFCC"/>
                </a:solidFill>
                <a:latin typeface="+mj-lt"/>
              </a:rPr>
              <a:t>True religious practice seeks to restore</a:t>
            </a:r>
          </a:p>
          <a:p>
            <a:pPr algn="ctr" eaLnBrk="0" hangingPunct="0">
              <a:defRPr/>
            </a:pPr>
            <a:r>
              <a:rPr lang="en-GB" sz="3200" b="1">
                <a:solidFill>
                  <a:srgbClr val="FFFFCC"/>
                </a:solidFill>
                <a:latin typeface="+mj-lt"/>
              </a:rPr>
              <a:t> the original ideal of peace and promotes:</a:t>
            </a:r>
          </a:p>
        </p:txBody>
      </p:sp>
      <p:sp>
        <p:nvSpPr>
          <p:cNvPr id="7" name="Rectangle 22"/>
          <p:cNvSpPr txBox="1">
            <a:spLocks noChangeArrowheads="1"/>
          </p:cNvSpPr>
          <p:nvPr/>
        </p:nvSpPr>
        <p:spPr>
          <a:xfrm>
            <a:off x="0" y="0"/>
            <a:ext cx="9906000" cy="6858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3200" b="1" dirty="0" smtClean="0">
                <a:solidFill>
                  <a:schemeClr val="bg2">
                    <a:lumMod val="10000"/>
                  </a:schemeClr>
                </a:solidFill>
                <a:latin typeface="+mj-lt"/>
                <a:ea typeface="+mj-lt"/>
                <a:cs typeface="+mj-lt"/>
              </a:rPr>
              <a:t>Religion: a restorative vehicle      </a:t>
            </a:r>
            <a:endParaRPr lang="en-GB" sz="3200" b="1" dirty="0">
              <a:solidFill>
                <a:schemeClr val="bg2">
                  <a:lumMod val="10000"/>
                </a:schemeClr>
              </a:solidFill>
              <a:latin typeface="+mj-lt"/>
              <a:ea typeface="+mj-lt"/>
              <a:cs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46788"/>
                                        </p:tgtEl>
                                        <p:attrNameLst>
                                          <p:attrName>style.visibility</p:attrName>
                                        </p:attrNameLst>
                                      </p:cBhvr>
                                      <p:to>
                                        <p:strVal val="visible"/>
                                      </p:to>
                                    </p:set>
                                    <p:animEffect transition="in" filter="barn(outVertical)">
                                      <p:cBhvr>
                                        <p:cTn id="7" dur="500"/>
                                        <p:tgtEl>
                                          <p:spTgt spid="24678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6787">
                                            <p:txEl>
                                              <p:pRg st="0" end="0"/>
                                            </p:txEl>
                                          </p:spTgt>
                                        </p:tgtEl>
                                        <p:attrNameLst>
                                          <p:attrName>style.visibility</p:attrName>
                                        </p:attrNameLst>
                                      </p:cBhvr>
                                      <p:to>
                                        <p:strVal val="visible"/>
                                      </p:to>
                                    </p:set>
                                    <p:animEffect transition="in" filter="dissolve">
                                      <p:cBhvr>
                                        <p:cTn id="12" dur="500"/>
                                        <p:tgtEl>
                                          <p:spTgt spid="24678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6787">
                                            <p:txEl>
                                              <p:pRg st="1" end="1"/>
                                            </p:txEl>
                                          </p:spTgt>
                                        </p:tgtEl>
                                        <p:attrNameLst>
                                          <p:attrName>style.visibility</p:attrName>
                                        </p:attrNameLst>
                                      </p:cBhvr>
                                      <p:to>
                                        <p:strVal val="visible"/>
                                      </p:to>
                                    </p:set>
                                    <p:animEffect transition="in" filter="dissolve">
                                      <p:cBhvr>
                                        <p:cTn id="17" dur="500"/>
                                        <p:tgtEl>
                                          <p:spTgt spid="24678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46787">
                                            <p:txEl>
                                              <p:pRg st="2" end="2"/>
                                            </p:txEl>
                                          </p:spTgt>
                                        </p:tgtEl>
                                        <p:attrNameLst>
                                          <p:attrName>style.visibility</p:attrName>
                                        </p:attrNameLst>
                                      </p:cBhvr>
                                      <p:to>
                                        <p:strVal val="visible"/>
                                      </p:to>
                                    </p:set>
                                    <p:animEffect transition="in" filter="dissolve">
                                      <p:cBhvr>
                                        <p:cTn id="22" dur="500"/>
                                        <p:tgtEl>
                                          <p:spTgt spid="24678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46787">
                                            <p:txEl>
                                              <p:pRg st="3" end="3"/>
                                            </p:txEl>
                                          </p:spTgt>
                                        </p:tgtEl>
                                        <p:attrNameLst>
                                          <p:attrName>style.visibility</p:attrName>
                                        </p:attrNameLst>
                                      </p:cBhvr>
                                      <p:to>
                                        <p:strVal val="visible"/>
                                      </p:to>
                                    </p:set>
                                    <p:animEffect transition="in" filter="dissolve">
                                      <p:cBhvr>
                                        <p:cTn id="27" dur="500"/>
                                        <p:tgtEl>
                                          <p:spTgt spid="24678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46787">
                                            <p:txEl>
                                              <p:pRg st="4" end="4"/>
                                            </p:txEl>
                                          </p:spTgt>
                                        </p:tgtEl>
                                        <p:attrNameLst>
                                          <p:attrName>style.visibility</p:attrName>
                                        </p:attrNameLst>
                                      </p:cBhvr>
                                      <p:to>
                                        <p:strVal val="visible"/>
                                      </p:to>
                                    </p:set>
                                    <p:animEffect transition="in" filter="dissolve">
                                      <p:cBhvr>
                                        <p:cTn id="32" dur="500"/>
                                        <p:tgtEl>
                                          <p:spTgt spid="2467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87" grpId="0" build="p"/>
      <p:bldP spid="2467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ctrTitle"/>
          </p:nvPr>
        </p:nvSpPr>
        <p:spPr>
          <a:xfrm>
            <a:off x="0" y="990601"/>
            <a:ext cx="9906000" cy="2609850"/>
          </a:xfrm>
        </p:spPr>
        <p:txBody>
          <a:bodyPr/>
          <a:lstStyle/>
          <a:p>
            <a:pPr eaLnBrk="1" fontAlgn="auto" hangingPunct="1">
              <a:spcBef>
                <a:spcPts val="0"/>
              </a:spcBef>
              <a:spcAft>
                <a:spcPts val="0"/>
              </a:spcAft>
              <a:defRPr/>
            </a:pPr>
            <a:r>
              <a:rPr lang="en-GB" dirty="0" smtClean="0">
                <a:solidFill>
                  <a:schemeClr val="bg2">
                    <a:lumMod val="10000"/>
                  </a:schemeClr>
                </a:solidFill>
              </a:rPr>
              <a:t>Understanding </a:t>
            </a:r>
            <a:r>
              <a:rPr lang="en-GB" dirty="0" smtClean="0">
                <a:solidFill>
                  <a:schemeClr val="bg2">
                    <a:lumMod val="10000"/>
                  </a:schemeClr>
                </a:solidFill>
              </a:rPr>
              <a:t/>
            </a:r>
            <a:br>
              <a:rPr lang="en-GB" dirty="0" smtClean="0">
                <a:solidFill>
                  <a:schemeClr val="bg2">
                    <a:lumMod val="10000"/>
                  </a:schemeClr>
                </a:solidFill>
              </a:rPr>
            </a:br>
            <a:r>
              <a:rPr lang="en-GB" dirty="0" smtClean="0">
                <a:solidFill>
                  <a:schemeClr val="bg2">
                    <a:lumMod val="10000"/>
                  </a:schemeClr>
                </a:solidFill>
              </a:rPr>
              <a:t>the Root Cause of Conflict   </a:t>
            </a:r>
            <a:endParaRPr lang="en-GB" dirty="0">
              <a:solidFill>
                <a:schemeClr val="bg2">
                  <a:lumMod val="10000"/>
                </a:schemeClr>
              </a:solidFill>
            </a:endParaRP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1315641" y="4343399"/>
          <a:ext cx="1960959" cy="1804477"/>
        </p:xfrm>
        <a:graphic>
          <a:graphicData uri="http://schemas.openxmlformats.org/presentationml/2006/ole">
            <mc:AlternateContent xmlns:mc="http://schemas.openxmlformats.org/markup-compatibility/2006">
              <mc:Choice xmlns:v="urn:schemas-microsoft-com:vml" Requires="v">
                <p:oleObj spid="_x0000_s66592" name="CorelDRAW" r:id="rId4" imgW="794520" imgH="827280" progId="">
                  <p:embed/>
                </p:oleObj>
              </mc:Choice>
              <mc:Fallback>
                <p:oleObj name="CorelDRAW" r:id="rId4" imgW="794520" imgH="82728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5641" y="4343399"/>
                        <a:ext cx="1960959" cy="1804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5" name="Object 3"/>
          <p:cNvGraphicFramePr>
            <a:graphicFrameLocks noChangeAspect="1"/>
          </p:cNvGraphicFramePr>
          <p:nvPr/>
        </p:nvGraphicFramePr>
        <p:xfrm>
          <a:off x="1295400" y="1295400"/>
          <a:ext cx="1987391" cy="1828800"/>
        </p:xfrm>
        <a:graphic>
          <a:graphicData uri="http://schemas.openxmlformats.org/presentationml/2006/ole">
            <mc:AlternateContent xmlns:mc="http://schemas.openxmlformats.org/markup-compatibility/2006">
              <mc:Choice xmlns:v="urn:schemas-microsoft-com:vml" Requires="v">
                <p:oleObj spid="_x0000_s66593" name="CorelDRAW" r:id="rId6" imgW="794520" imgH="827280" progId="">
                  <p:embed/>
                </p:oleObj>
              </mc:Choice>
              <mc:Fallback>
                <p:oleObj name="CorelDRAW" r:id="rId6" imgW="794520" imgH="827280" progId="">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1295400"/>
                        <a:ext cx="1987391"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7" name="Line 4"/>
          <p:cNvSpPr>
            <a:spLocks noChangeShapeType="1"/>
          </p:cNvSpPr>
          <p:nvPr/>
        </p:nvSpPr>
        <p:spPr bwMode="auto">
          <a:xfrm>
            <a:off x="2133600" y="3124200"/>
            <a:ext cx="0" cy="1219200"/>
          </a:xfrm>
          <a:prstGeom prst="line">
            <a:avLst/>
          </a:prstGeom>
          <a:noFill/>
          <a:ln w="101600">
            <a:solidFill>
              <a:schemeClr val="accent1">
                <a:lumMod val="50000"/>
              </a:schemeClr>
            </a:solidFill>
            <a:round/>
            <a:headEnd/>
            <a:tailEnd type="triangle" w="med" len="med"/>
          </a:ln>
          <a:effectLst>
            <a:outerShdw blurRad="50800" dist="38100" dir="2700000" algn="tl" rotWithShape="0">
              <a:prstClr val="black">
                <a:alpha val="40000"/>
              </a:prstClr>
            </a:outerShdw>
          </a:effectLst>
        </p:spPr>
        <p:txBody>
          <a:bodyPr/>
          <a:lstStyle/>
          <a:p>
            <a:endParaRPr lang="en-GB"/>
          </a:p>
        </p:txBody>
      </p:sp>
      <p:sp>
        <p:nvSpPr>
          <p:cNvPr id="3078" name="Line 5"/>
          <p:cNvSpPr>
            <a:spLocks noChangeShapeType="1"/>
          </p:cNvSpPr>
          <p:nvPr/>
        </p:nvSpPr>
        <p:spPr bwMode="auto">
          <a:xfrm>
            <a:off x="2514600" y="3124200"/>
            <a:ext cx="0" cy="1219200"/>
          </a:xfrm>
          <a:prstGeom prst="line">
            <a:avLst/>
          </a:prstGeom>
          <a:noFill/>
          <a:ln w="101600">
            <a:solidFill>
              <a:schemeClr val="accent1">
                <a:lumMod val="50000"/>
              </a:schemeClr>
            </a:solidFill>
            <a:round/>
            <a:headEnd type="triangle" w="med" len="med"/>
            <a:tailEnd/>
          </a:ln>
          <a:effectLst>
            <a:outerShdw blurRad="50800" dist="38100" dir="2700000" algn="tl" rotWithShape="0">
              <a:prstClr val="black">
                <a:alpha val="40000"/>
              </a:prstClr>
            </a:outerShdw>
          </a:effectLst>
        </p:spPr>
        <p:txBody>
          <a:bodyPr/>
          <a:lstStyle/>
          <a:p>
            <a:endParaRPr lang="en-GB"/>
          </a:p>
        </p:txBody>
      </p:sp>
      <p:sp>
        <p:nvSpPr>
          <p:cNvPr id="20" name="Rectangle 6"/>
          <p:cNvSpPr>
            <a:spLocks noChangeArrowheads="1"/>
          </p:cNvSpPr>
          <p:nvPr/>
        </p:nvSpPr>
        <p:spPr bwMode="auto">
          <a:xfrm>
            <a:off x="769604" y="3276600"/>
            <a:ext cx="925253" cy="535531"/>
          </a:xfrm>
          <a:prstGeom prst="rect">
            <a:avLst/>
          </a:prstGeom>
          <a:noFill/>
          <a:ln w="9525">
            <a:noFill/>
            <a:miter lim="800000"/>
            <a:headEnd/>
            <a:tailEnd/>
          </a:ln>
          <a:effectLst>
            <a:outerShdw blurRad="50800" dist="38100" dir="2700000" algn="tl" rotWithShape="0">
              <a:prstClr val="black">
                <a:alpha val="40000"/>
              </a:prstClr>
            </a:outerShdw>
          </a:effectLst>
        </p:spPr>
        <p:txBody>
          <a:bodyPr wrap="none">
            <a:spAutoFit/>
          </a:bodyPr>
          <a:lstStyle/>
          <a:p>
            <a:pPr algn="ctr">
              <a:lnSpc>
                <a:spcPct val="90000"/>
              </a:lnSpc>
              <a:buClr>
                <a:srgbClr val="FFFF00"/>
              </a:buClr>
              <a:buFont typeface="CommonBullets" pitchFamily="34" charset="2"/>
              <a:buNone/>
              <a:defRPr/>
            </a:pPr>
            <a:r>
              <a:rPr lang="en-US" sz="3200" b="1" dirty="0">
                <a:solidFill>
                  <a:schemeClr val="accent3">
                    <a:lumMod val="75000"/>
                  </a:schemeClr>
                </a:solidFill>
                <a:latin typeface="+mj-lt"/>
              </a:rPr>
              <a:t>Lost</a:t>
            </a:r>
          </a:p>
        </p:txBody>
      </p:sp>
      <p:sp>
        <p:nvSpPr>
          <p:cNvPr id="21" name="Rectangle 7"/>
          <p:cNvSpPr>
            <a:spLocks noChangeArrowheads="1"/>
          </p:cNvSpPr>
          <p:nvPr/>
        </p:nvSpPr>
        <p:spPr bwMode="auto">
          <a:xfrm>
            <a:off x="2619582" y="3276600"/>
            <a:ext cx="1784464" cy="535531"/>
          </a:xfrm>
          <a:prstGeom prst="rect">
            <a:avLst/>
          </a:prstGeom>
          <a:noFill/>
          <a:ln w="9525">
            <a:noFill/>
            <a:miter lim="800000"/>
            <a:headEnd/>
            <a:tailEnd/>
          </a:ln>
          <a:effectLst>
            <a:outerShdw blurRad="50800" dist="38100" dir="2700000" algn="tl" rotWithShape="0">
              <a:prstClr val="black">
                <a:alpha val="40000"/>
              </a:prstClr>
            </a:outerShdw>
          </a:effectLst>
        </p:spPr>
        <p:txBody>
          <a:bodyPr wrap="none">
            <a:spAutoFit/>
          </a:bodyPr>
          <a:lstStyle/>
          <a:p>
            <a:pPr algn="ctr">
              <a:lnSpc>
                <a:spcPct val="90000"/>
              </a:lnSpc>
              <a:buClr>
                <a:srgbClr val="FFFF00"/>
              </a:buClr>
              <a:buFont typeface="CommonBullets" pitchFamily="34" charset="2"/>
              <a:buNone/>
              <a:defRPr/>
            </a:pPr>
            <a:r>
              <a:rPr lang="en-US" sz="3200" b="1" dirty="0">
                <a:solidFill>
                  <a:schemeClr val="accent3">
                    <a:lumMod val="75000"/>
                  </a:schemeClr>
                </a:solidFill>
                <a:latin typeface="+mj-lt"/>
              </a:rPr>
              <a:t>Restored</a:t>
            </a:r>
          </a:p>
        </p:txBody>
      </p:sp>
      <p:sp>
        <p:nvSpPr>
          <p:cNvPr id="22" name="Rectangle 8"/>
          <p:cNvSpPr>
            <a:spLocks noChangeArrowheads="1"/>
          </p:cNvSpPr>
          <p:nvPr/>
        </p:nvSpPr>
        <p:spPr bwMode="auto">
          <a:xfrm>
            <a:off x="1600200" y="1722870"/>
            <a:ext cx="1441420" cy="867930"/>
          </a:xfrm>
          <a:prstGeom prst="rect">
            <a:avLst/>
          </a:prstGeom>
          <a:noFill/>
          <a:ln w="9525">
            <a:noFill/>
            <a:miter lim="800000"/>
            <a:headEnd/>
            <a:tailEnd/>
          </a:ln>
          <a:effectLst/>
        </p:spPr>
        <p:txBody>
          <a:bodyPr wrap="none">
            <a:spAutoFit/>
          </a:bodyPr>
          <a:lstStyle/>
          <a:p>
            <a:pPr algn="ctr">
              <a:lnSpc>
                <a:spcPct val="90000"/>
              </a:lnSpc>
              <a:buClr>
                <a:srgbClr val="FFFF00"/>
              </a:buClr>
              <a:buFont typeface="CommonBullets" pitchFamily="34" charset="2"/>
              <a:buNone/>
              <a:defRPr/>
            </a:pPr>
            <a:r>
              <a:rPr lang="en-US" sz="2800" b="1" dirty="0">
                <a:solidFill>
                  <a:srgbClr val="FFFFFF"/>
                </a:solidFill>
                <a:effectLst>
                  <a:outerShdw blurRad="38100" dist="38100" dir="2700000" algn="tl">
                    <a:srgbClr val="000000">
                      <a:alpha val="43137"/>
                    </a:srgbClr>
                  </a:outerShdw>
                </a:effectLst>
                <a:latin typeface="+mj-lt"/>
              </a:rPr>
              <a:t>Original</a:t>
            </a:r>
          </a:p>
          <a:p>
            <a:pPr algn="ctr">
              <a:lnSpc>
                <a:spcPct val="90000"/>
              </a:lnSpc>
              <a:buClr>
                <a:srgbClr val="FFFF00"/>
              </a:buClr>
              <a:buFont typeface="CommonBullets" pitchFamily="34" charset="2"/>
              <a:buNone/>
              <a:defRPr/>
            </a:pPr>
            <a:r>
              <a:rPr lang="en-US" sz="2800" b="1" dirty="0">
                <a:solidFill>
                  <a:srgbClr val="FFFFFF"/>
                </a:solidFill>
                <a:effectLst>
                  <a:outerShdw blurRad="38100" dist="38100" dir="2700000" algn="tl">
                    <a:srgbClr val="000000">
                      <a:alpha val="43137"/>
                    </a:srgbClr>
                  </a:outerShdw>
                </a:effectLst>
                <a:latin typeface="+mj-lt"/>
              </a:rPr>
              <a:t>Position</a:t>
            </a:r>
          </a:p>
        </p:txBody>
      </p:sp>
      <p:sp>
        <p:nvSpPr>
          <p:cNvPr id="23" name="Rectangle 9"/>
          <p:cNvSpPr>
            <a:spLocks noChangeArrowheads="1"/>
          </p:cNvSpPr>
          <p:nvPr/>
        </p:nvSpPr>
        <p:spPr bwMode="auto">
          <a:xfrm>
            <a:off x="1607323" y="4770870"/>
            <a:ext cx="1364477" cy="867930"/>
          </a:xfrm>
          <a:prstGeom prst="rect">
            <a:avLst/>
          </a:prstGeom>
          <a:noFill/>
          <a:ln w="9525">
            <a:noFill/>
            <a:miter lim="800000"/>
            <a:headEnd/>
            <a:tailEnd/>
          </a:ln>
          <a:effectLst>
            <a:outerShdw blurRad="50800" dist="38100" dir="2700000" algn="tl" rotWithShape="0">
              <a:prstClr val="black">
                <a:alpha val="40000"/>
              </a:prstClr>
            </a:outerShdw>
          </a:effectLst>
        </p:spPr>
        <p:txBody>
          <a:bodyPr wrap="none">
            <a:spAutoFit/>
          </a:bodyPr>
          <a:lstStyle/>
          <a:p>
            <a:pPr algn="ctr">
              <a:lnSpc>
                <a:spcPct val="90000"/>
              </a:lnSpc>
              <a:buClr>
                <a:srgbClr val="FFFF00"/>
              </a:buClr>
              <a:buFont typeface="CommonBullets" pitchFamily="34" charset="2"/>
              <a:buNone/>
              <a:defRPr/>
            </a:pPr>
            <a:r>
              <a:rPr lang="en-US" sz="2800" b="1" dirty="0">
                <a:solidFill>
                  <a:schemeClr val="accent3">
                    <a:lumMod val="75000"/>
                  </a:schemeClr>
                </a:solidFill>
                <a:latin typeface="+mj-lt"/>
              </a:rPr>
              <a:t>Current</a:t>
            </a:r>
          </a:p>
          <a:p>
            <a:pPr algn="ctr">
              <a:lnSpc>
                <a:spcPct val="90000"/>
              </a:lnSpc>
              <a:buClr>
                <a:srgbClr val="FFFF00"/>
              </a:buClr>
              <a:buFont typeface="CommonBullets" pitchFamily="34" charset="2"/>
              <a:buNone/>
              <a:defRPr/>
            </a:pPr>
            <a:r>
              <a:rPr lang="en-US" sz="2800" b="1" dirty="0">
                <a:solidFill>
                  <a:schemeClr val="accent3">
                    <a:lumMod val="75000"/>
                  </a:schemeClr>
                </a:solidFill>
                <a:latin typeface="+mj-lt"/>
              </a:rPr>
              <a:t>Reality</a:t>
            </a:r>
          </a:p>
        </p:txBody>
      </p:sp>
      <p:sp>
        <p:nvSpPr>
          <p:cNvPr id="24" name="Rectangle 10"/>
          <p:cNvSpPr>
            <a:spLocks noChangeArrowheads="1"/>
          </p:cNvSpPr>
          <p:nvPr/>
        </p:nvSpPr>
        <p:spPr bwMode="auto">
          <a:xfrm>
            <a:off x="3581400" y="1295400"/>
            <a:ext cx="5695950" cy="480131"/>
          </a:xfrm>
          <a:prstGeom prst="rect">
            <a:avLst/>
          </a:prstGeom>
          <a:solidFill>
            <a:schemeClr val="accent1">
              <a:lumMod val="75000"/>
            </a:schemeClr>
          </a:solidFill>
          <a:ln w="9525">
            <a:solidFill>
              <a:schemeClr val="bg1"/>
            </a:solidFill>
            <a:miter lim="800000"/>
            <a:headEnd/>
            <a:tailEnd/>
          </a:ln>
          <a:effectLst>
            <a:outerShdw blurRad="50800" dist="38100" dir="2700000" algn="tl" rotWithShape="0">
              <a:prstClr val="black">
                <a:alpha val="40000"/>
              </a:prstClr>
            </a:outerShdw>
          </a:effectLst>
        </p:spPr>
        <p:txBody>
          <a:bodyPr wrap="square">
            <a:spAutoFit/>
          </a:bodyPr>
          <a:lstStyle/>
          <a:p>
            <a:pPr>
              <a:lnSpc>
                <a:spcPct val="90000"/>
              </a:lnSpc>
              <a:buClr>
                <a:srgbClr val="FFFF00"/>
              </a:buClr>
              <a:buFont typeface="CommonBullets" pitchFamily="34" charset="2"/>
              <a:buNone/>
            </a:pPr>
            <a:r>
              <a:rPr lang="en-US" sz="2800" b="1" dirty="0" smtClean="0">
                <a:solidFill>
                  <a:srgbClr val="FFFFFF"/>
                </a:solidFill>
                <a:latin typeface="+mj-lt"/>
              </a:rPr>
              <a:t>Indemnity </a:t>
            </a:r>
            <a:r>
              <a:rPr lang="en-US" sz="2800" b="1" dirty="0">
                <a:solidFill>
                  <a:srgbClr val="FFFFFF"/>
                </a:solidFill>
                <a:latin typeface="+mj-lt"/>
              </a:rPr>
              <a:t>= Spiritual </a:t>
            </a:r>
            <a:r>
              <a:rPr lang="en-US" sz="2800" b="1" dirty="0" smtClean="0">
                <a:solidFill>
                  <a:srgbClr val="FFFFFF"/>
                </a:solidFill>
                <a:latin typeface="+mj-lt"/>
              </a:rPr>
              <a:t>Restoration</a:t>
            </a:r>
            <a:endParaRPr lang="en-US" sz="2800" b="1" dirty="0">
              <a:solidFill>
                <a:srgbClr val="00FFFF"/>
              </a:solidFill>
              <a:effectLst>
                <a:outerShdw blurRad="38100" dist="38100" dir="2700000" algn="tl">
                  <a:srgbClr val="000000"/>
                </a:outerShdw>
              </a:effectLst>
              <a:latin typeface="+mj-lt"/>
            </a:endParaRPr>
          </a:p>
        </p:txBody>
      </p:sp>
      <p:sp>
        <p:nvSpPr>
          <p:cNvPr id="3084" name="Text Box 12"/>
          <p:cNvSpPr txBox="1">
            <a:spLocks noChangeArrowheads="1"/>
          </p:cNvSpPr>
          <p:nvPr/>
        </p:nvSpPr>
        <p:spPr bwMode="auto">
          <a:xfrm>
            <a:off x="4953000" y="533401"/>
            <a:ext cx="184731" cy="369332"/>
          </a:xfrm>
          <a:prstGeom prst="rect">
            <a:avLst/>
          </a:prstGeom>
          <a:noFill/>
          <a:ln w="9525">
            <a:noFill/>
            <a:miter lim="800000"/>
            <a:headEnd/>
            <a:tailEnd/>
          </a:ln>
          <a:effectLst>
            <a:prstShdw prst="shdw17" dist="17961" dir="2700000">
              <a:srgbClr val="708688"/>
            </a:prstShdw>
          </a:effectLst>
        </p:spPr>
        <p:txBody>
          <a:bodyPr wrap="none">
            <a:spAutoFit/>
          </a:bodyPr>
          <a:lstStyle/>
          <a:p>
            <a:endParaRPr lang="en-US">
              <a:solidFill>
                <a:srgbClr val="000000"/>
              </a:solidFill>
              <a:latin typeface="Franklin Gothic Medium" pitchFamily="34" charset="0"/>
            </a:endParaRPr>
          </a:p>
        </p:txBody>
      </p:sp>
      <p:sp>
        <p:nvSpPr>
          <p:cNvPr id="27" name="TextBox 26"/>
          <p:cNvSpPr txBox="1"/>
          <p:nvPr/>
        </p:nvSpPr>
        <p:spPr>
          <a:xfrm>
            <a:off x="5168900" y="2133600"/>
            <a:ext cx="4127500" cy="3737910"/>
          </a:xfrm>
          <a:prstGeom prst="rect">
            <a:avLst/>
          </a:prstGeom>
          <a:solidFill>
            <a:schemeClr val="accent1">
              <a:lumMod val="75000"/>
            </a:schemeClr>
          </a:solidFill>
          <a:ln>
            <a:solidFill>
              <a:schemeClr val="bg1"/>
            </a:solidFill>
          </a:ln>
          <a:effectLst>
            <a:outerShdw blurRad="50800" dist="38100" dir="2700000" algn="tl" rotWithShape="0">
              <a:prstClr val="black">
                <a:alpha val="40000"/>
              </a:prstClr>
            </a:outerShdw>
          </a:effectLst>
        </p:spPr>
        <p:txBody>
          <a:bodyPr wrap="square" lIns="144000" tIns="144000" rIns="144000" bIns="144000">
            <a:spAutoFit/>
          </a:bodyPr>
          <a:lstStyle/>
          <a:p>
            <a:pPr marL="0" lvl="1">
              <a:buClr>
                <a:srgbClr val="FFFF00"/>
              </a:buClr>
            </a:pPr>
            <a:r>
              <a:rPr lang="en-US" sz="2800" b="1" dirty="0">
                <a:solidFill>
                  <a:srgbClr val="FFFFFF"/>
                </a:solidFill>
                <a:effectLst>
                  <a:outerShdw blurRad="38100" dist="38100" dir="2700000" algn="tl">
                    <a:srgbClr val="000000"/>
                  </a:outerShdw>
                </a:effectLst>
                <a:latin typeface="+mj-lt"/>
              </a:rPr>
              <a:t>An effort to reverse or restore something that was lost.</a:t>
            </a:r>
          </a:p>
          <a:p>
            <a:pPr marL="0" lvl="1">
              <a:buClr>
                <a:srgbClr val="FFFF00"/>
              </a:buClr>
            </a:pPr>
            <a:endParaRPr lang="en-US" sz="2800" b="1" dirty="0">
              <a:solidFill>
                <a:srgbClr val="FFFFFF"/>
              </a:solidFill>
              <a:effectLst>
                <a:outerShdw blurRad="38100" dist="38100" dir="2700000" algn="tl">
                  <a:srgbClr val="000000"/>
                </a:outerShdw>
              </a:effectLst>
              <a:latin typeface="+mj-lt"/>
            </a:endParaRPr>
          </a:p>
          <a:p>
            <a:pPr marL="0" lvl="1">
              <a:buClr>
                <a:srgbClr val="FFFF00"/>
              </a:buClr>
            </a:pPr>
            <a:r>
              <a:rPr lang="en-US" sz="2800" b="1" dirty="0">
                <a:solidFill>
                  <a:srgbClr val="FFFFFF"/>
                </a:solidFill>
                <a:effectLst>
                  <a:outerShdw blurRad="38100" dist="38100" dir="2700000" algn="tl">
                    <a:srgbClr val="000000"/>
                  </a:outerShdw>
                </a:effectLst>
                <a:latin typeface="+mj-lt"/>
              </a:rPr>
              <a:t>Taking responsibility by taking actions to correct flaws, weaknesses and bad habits</a:t>
            </a:r>
          </a:p>
        </p:txBody>
      </p:sp>
      <p:sp>
        <p:nvSpPr>
          <p:cNvPr id="15"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How do we change our nature ?     </a:t>
            </a:r>
            <a:endParaRPr lang="en-GB" sz="40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4"/>
          <p:cNvPicPr>
            <a:picLocks noChangeAspect="1" noChangeArrowheads="1"/>
          </p:cNvPicPr>
          <p:nvPr/>
        </p:nvPicPr>
        <p:blipFill>
          <a:blip r:embed="rId3" cstate="print"/>
          <a:srcRect t="13377"/>
          <a:stretch>
            <a:fillRect/>
          </a:stretch>
        </p:blipFill>
        <p:spPr bwMode="auto">
          <a:xfrm>
            <a:off x="3962400" y="1066800"/>
            <a:ext cx="4553030" cy="3276000"/>
          </a:xfrm>
          <a:prstGeom prst="rect">
            <a:avLst/>
          </a:prstGeom>
          <a:ln>
            <a:solidFill>
              <a:schemeClr val="bg1"/>
            </a:solidFill>
          </a:ln>
          <a:effectLst>
            <a:outerShdw blurRad="190500" algn="tl" rotWithShape="0">
              <a:srgbClr val="000000">
                <a:alpha val="70000"/>
              </a:srgbClr>
            </a:outerShdw>
          </a:effectLst>
        </p:spPr>
      </p:pic>
      <p:sp>
        <p:nvSpPr>
          <p:cNvPr id="10" name="Rectangle 3"/>
          <p:cNvSpPr txBox="1">
            <a:spLocks noChangeArrowheads="1"/>
          </p:cNvSpPr>
          <p:nvPr/>
        </p:nvSpPr>
        <p:spPr bwMode="auto">
          <a:xfrm>
            <a:off x="1352550" y="4343400"/>
            <a:ext cx="7181850" cy="2057400"/>
          </a:xfrm>
          <a:prstGeom prst="rect">
            <a:avLst/>
          </a:prstGeom>
          <a:solidFill>
            <a:schemeClr val="accent1">
              <a:lumMod val="75000"/>
            </a:schemeClr>
          </a:solidFill>
          <a:ln w="9525">
            <a:solidFill>
              <a:schemeClr val="bg1"/>
            </a:solidFill>
            <a:miter lim="800000"/>
            <a:headEnd/>
            <a:tailEnd/>
          </a:ln>
          <a:effectLst>
            <a:outerShdw blurRad="50800" dist="38100" dir="2700000" algn="tl" rotWithShape="0">
              <a:prstClr val="black">
                <a:alpha val="40000"/>
              </a:prstClr>
            </a:outerShdw>
          </a:effectLst>
        </p:spPr>
        <p:txBody>
          <a:bodyPr lIns="144000" tIns="144000" rIns="144000" bIns="144000"/>
          <a:lstStyle/>
          <a:p>
            <a:pPr marL="361950" lvl="1" indent="-361950">
              <a:spcBef>
                <a:spcPts val="0"/>
              </a:spcBef>
              <a:spcAft>
                <a:spcPts val="0"/>
              </a:spcAft>
              <a:buClr>
                <a:schemeClr val="bg1"/>
              </a:buClr>
              <a:buFont typeface="Arial" pitchFamily="34" charset="0"/>
              <a:buChar char="•"/>
              <a:defRPr/>
            </a:pPr>
            <a:r>
              <a:rPr lang="en-US" altLang="zh-CN" sz="2400" b="1" dirty="0">
                <a:solidFill>
                  <a:srgbClr val="FFFFFF"/>
                </a:solidFill>
                <a:effectLst>
                  <a:outerShdw blurRad="38100" dist="38100" dir="2700000" algn="tl">
                    <a:srgbClr val="000000">
                      <a:alpha val="43137"/>
                    </a:srgbClr>
                  </a:outerShdw>
                </a:effectLst>
                <a:latin typeface="+mj-lt"/>
                <a:ea typeface="SimSun" pitchFamily="2" charset="-122"/>
                <a:cs typeface="Arial" pitchFamily="34" charset="0"/>
              </a:rPr>
              <a:t>Prayer and meditation</a:t>
            </a:r>
          </a:p>
          <a:p>
            <a:pPr marL="361950" lvl="1" indent="-361950">
              <a:spcBef>
                <a:spcPts val="0"/>
              </a:spcBef>
              <a:spcAft>
                <a:spcPts val="0"/>
              </a:spcAft>
              <a:buClr>
                <a:schemeClr val="bg1"/>
              </a:buClr>
              <a:buFont typeface="Arial" pitchFamily="34" charset="0"/>
              <a:buChar char="•"/>
              <a:defRPr/>
            </a:pPr>
            <a:r>
              <a:rPr lang="en-US" altLang="zh-CN" sz="2400" b="1" dirty="0">
                <a:solidFill>
                  <a:srgbClr val="FFFFFF"/>
                </a:solidFill>
                <a:effectLst>
                  <a:outerShdw blurRad="38100" dist="38100" dir="2700000" algn="tl">
                    <a:srgbClr val="000000">
                      <a:alpha val="43137"/>
                    </a:srgbClr>
                  </a:outerShdw>
                </a:effectLst>
                <a:latin typeface="+mj-lt"/>
                <a:ea typeface="SimSun" pitchFamily="2" charset="-122"/>
                <a:cs typeface="Arial" pitchFamily="34" charset="0"/>
              </a:rPr>
              <a:t>Offerings to God</a:t>
            </a:r>
          </a:p>
          <a:p>
            <a:pPr marL="361950" lvl="1" indent="-361950">
              <a:spcBef>
                <a:spcPts val="0"/>
              </a:spcBef>
              <a:spcAft>
                <a:spcPts val="0"/>
              </a:spcAft>
              <a:buClr>
                <a:schemeClr val="bg1"/>
              </a:buClr>
              <a:buFont typeface="Arial" pitchFamily="34" charset="0"/>
              <a:buChar char="•"/>
              <a:defRPr/>
            </a:pPr>
            <a:r>
              <a:rPr lang="en-US" altLang="zh-CN" sz="2400" b="1" dirty="0">
                <a:solidFill>
                  <a:srgbClr val="FFFFFF"/>
                </a:solidFill>
                <a:effectLst>
                  <a:outerShdw blurRad="38100" dist="38100" dir="2700000" algn="tl">
                    <a:srgbClr val="000000">
                      <a:alpha val="43137"/>
                    </a:srgbClr>
                  </a:outerShdw>
                </a:effectLst>
                <a:latin typeface="+mj-lt"/>
                <a:ea typeface="SimSun" pitchFamily="2" charset="-122"/>
                <a:cs typeface="Arial" pitchFamily="34" charset="0"/>
              </a:rPr>
              <a:t>Study of Scripture</a:t>
            </a:r>
          </a:p>
          <a:p>
            <a:pPr marL="361950" lvl="1" indent="-361950">
              <a:spcBef>
                <a:spcPts val="0"/>
              </a:spcBef>
              <a:spcAft>
                <a:spcPts val="0"/>
              </a:spcAft>
              <a:buClr>
                <a:schemeClr val="bg1"/>
              </a:buClr>
              <a:buFont typeface="Arial" pitchFamily="34" charset="0"/>
              <a:buChar char="•"/>
              <a:defRPr/>
            </a:pPr>
            <a:r>
              <a:rPr lang="en-US" altLang="zh-CN" sz="2400" b="1" dirty="0">
                <a:solidFill>
                  <a:srgbClr val="FFFFFF"/>
                </a:solidFill>
                <a:effectLst>
                  <a:outerShdw blurRad="38100" dist="38100" dir="2700000" algn="tl">
                    <a:srgbClr val="000000">
                      <a:alpha val="43137"/>
                    </a:srgbClr>
                  </a:outerShdw>
                </a:effectLst>
                <a:latin typeface="+mj-lt"/>
                <a:ea typeface="SimSun" pitchFamily="2" charset="-122"/>
                <a:cs typeface="Arial" pitchFamily="34" charset="0"/>
              </a:rPr>
              <a:t>Sexual purity, celibacy, separation from the world  </a:t>
            </a:r>
          </a:p>
          <a:p>
            <a:pPr marL="361950" lvl="1" indent="-361950">
              <a:spcBef>
                <a:spcPts val="0"/>
              </a:spcBef>
              <a:spcAft>
                <a:spcPts val="0"/>
              </a:spcAft>
              <a:buClr>
                <a:schemeClr val="bg1"/>
              </a:buClr>
              <a:buFont typeface="Arial" pitchFamily="34" charset="0"/>
              <a:buChar char="•"/>
              <a:defRPr/>
            </a:pPr>
            <a:r>
              <a:rPr lang="en-US" altLang="zh-CN" sz="2400" b="1" dirty="0">
                <a:solidFill>
                  <a:srgbClr val="FFFFFF"/>
                </a:solidFill>
                <a:effectLst>
                  <a:outerShdw blurRad="38100" dist="38100" dir="2700000" algn="tl">
                    <a:srgbClr val="000000">
                      <a:alpha val="43137"/>
                    </a:srgbClr>
                  </a:outerShdw>
                </a:effectLst>
                <a:latin typeface="+mj-lt"/>
                <a:ea typeface="SimSun" pitchFamily="2" charset="-122"/>
                <a:cs typeface="Arial" pitchFamily="34" charset="0"/>
              </a:rPr>
              <a:t>Submission and obedience to God </a:t>
            </a:r>
          </a:p>
        </p:txBody>
      </p:sp>
      <p:pic>
        <p:nvPicPr>
          <p:cNvPr id="16390" name="Picture 5"/>
          <p:cNvPicPr>
            <a:picLocks noChangeAspect="1" noChangeArrowheads="1"/>
          </p:cNvPicPr>
          <p:nvPr/>
        </p:nvPicPr>
        <p:blipFill>
          <a:blip r:embed="rId4" cstate="print"/>
          <a:srcRect/>
          <a:stretch>
            <a:fillRect/>
          </a:stretch>
        </p:blipFill>
        <p:spPr bwMode="auto">
          <a:xfrm>
            <a:off x="1371601" y="1066800"/>
            <a:ext cx="2562970" cy="3276000"/>
          </a:xfrm>
          <a:prstGeom prst="rect">
            <a:avLst/>
          </a:prstGeom>
          <a:ln>
            <a:solidFill>
              <a:schemeClr val="bg1"/>
            </a:solidFill>
          </a:ln>
          <a:effectLst>
            <a:outerShdw blurRad="190500" algn="tl" rotWithShape="0">
              <a:srgbClr val="000000">
                <a:alpha val="70000"/>
              </a:srgbClr>
            </a:outerShdw>
          </a:effectLst>
        </p:spPr>
      </p:pic>
      <p:sp>
        <p:nvSpPr>
          <p:cNvPr id="7"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36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Step 1 : reconcile with God and higher values       </a:t>
            </a:r>
            <a:endParaRPr lang="en-GB" sz="36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fade">
                                      <p:cBhvr>
                                        <p:cTn id="13" dur="500"/>
                                        <p:tgtEl>
                                          <p:spTgt spid="10">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xEl>
                                              <p:pRg st="3" end="3"/>
                                            </p:txEl>
                                          </p:spTgt>
                                        </p:tgtEl>
                                        <p:attrNameLst>
                                          <p:attrName>style.visibility</p:attrName>
                                        </p:attrNameLst>
                                      </p:cBhvr>
                                      <p:to>
                                        <p:strVal val="visible"/>
                                      </p:to>
                                    </p:set>
                                    <p:animEffect transition="in" filter="fade">
                                      <p:cBhvr>
                                        <p:cTn id="16" dur="500"/>
                                        <p:tgtEl>
                                          <p:spTgt spid="10">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animEffect transition="in" filter="fade">
                                      <p:cBhvr>
                                        <p:cTn id="19"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36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Step 2 : reconcile with each other      </a:t>
            </a:r>
            <a:endParaRPr lang="en-GB" sz="36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
        <p:nvSpPr>
          <p:cNvPr id="4" name="Rectangle 5"/>
          <p:cNvSpPr txBox="1">
            <a:spLocks noChangeArrowheads="1"/>
          </p:cNvSpPr>
          <p:nvPr/>
        </p:nvSpPr>
        <p:spPr bwMode="auto">
          <a:xfrm>
            <a:off x="949324" y="990600"/>
            <a:ext cx="8347076" cy="1981200"/>
          </a:xfrm>
          <a:prstGeom prst="rect">
            <a:avLst/>
          </a:prstGeom>
          <a:solidFill>
            <a:schemeClr val="accent1">
              <a:lumMod val="75000"/>
            </a:schemeClr>
          </a:solidFill>
          <a:ln w="9525">
            <a:solidFill>
              <a:schemeClr val="bg1"/>
            </a:solidFill>
            <a:miter lim="800000"/>
            <a:headEnd/>
            <a:tailEnd/>
          </a:ln>
          <a:effectLst>
            <a:outerShdw blurRad="50800" dist="38100" dir="2700000" algn="tl" rotWithShape="0">
              <a:prstClr val="black">
                <a:alpha val="40000"/>
              </a:prstClr>
            </a:outerShdw>
          </a:effectLst>
        </p:spPr>
        <p:txBody>
          <a:bodyPr lIns="144000" tIns="144000" rIns="144000" bIns="144000"/>
          <a:lstStyle/>
          <a:p>
            <a:r>
              <a:rPr lang="en-US" sz="2000" b="1" dirty="0" smtClean="0">
                <a:solidFill>
                  <a:srgbClr val="FFFFFF"/>
                </a:solidFill>
                <a:effectLst>
                  <a:outerShdw blurRad="38100" dist="38100" dir="2700000" algn="tl">
                    <a:srgbClr val="000000">
                      <a:alpha val="43137"/>
                    </a:srgbClr>
                  </a:outerShdw>
                </a:effectLst>
                <a:latin typeface="+mj-lt"/>
              </a:rPr>
              <a:t>Let evil be rewarded by like evil, but he who forgives and seeks reconciliation shall be rewarded by God. He does not love the wrongdoers ….  True constancy lies in forgiveness and patient forbearance.    </a:t>
            </a:r>
          </a:p>
          <a:p>
            <a:endParaRPr lang="en-US" sz="2000" b="1" dirty="0" smtClean="0">
              <a:solidFill>
                <a:srgbClr val="FFFFFF"/>
              </a:solidFill>
              <a:effectLst>
                <a:outerShdw blurRad="38100" dist="38100" dir="2700000" algn="tl">
                  <a:srgbClr val="000000">
                    <a:alpha val="43137"/>
                  </a:srgbClr>
                </a:outerShdw>
              </a:effectLst>
              <a:latin typeface="+mj-lt"/>
            </a:endParaRPr>
          </a:p>
          <a:p>
            <a:pPr algn="r"/>
            <a:r>
              <a:rPr lang="en-US" sz="2000" i="1" dirty="0" smtClean="0">
                <a:solidFill>
                  <a:schemeClr val="bg1"/>
                </a:solidFill>
                <a:latin typeface="+mj-lt"/>
              </a:rPr>
              <a:t> Islam Qur’an 42. 40-43</a:t>
            </a:r>
            <a:endParaRPr lang="en-US" sz="2000" i="1" dirty="0">
              <a:solidFill>
                <a:schemeClr val="bg1"/>
              </a:solidFill>
              <a:latin typeface="+mj-lt"/>
            </a:endParaRPr>
          </a:p>
        </p:txBody>
      </p:sp>
      <p:sp>
        <p:nvSpPr>
          <p:cNvPr id="6" name="Rectangle 5"/>
          <p:cNvSpPr txBox="1">
            <a:spLocks noChangeArrowheads="1"/>
          </p:cNvSpPr>
          <p:nvPr/>
        </p:nvSpPr>
        <p:spPr bwMode="auto">
          <a:xfrm>
            <a:off x="949325" y="3124200"/>
            <a:ext cx="8007350" cy="1981200"/>
          </a:xfrm>
          <a:prstGeom prst="rect">
            <a:avLst/>
          </a:prstGeom>
          <a:solidFill>
            <a:schemeClr val="accent1">
              <a:lumMod val="75000"/>
            </a:schemeClr>
          </a:solidFill>
          <a:ln w="9525">
            <a:solidFill>
              <a:schemeClr val="bg1"/>
            </a:solidFill>
            <a:miter lim="800000"/>
            <a:headEnd/>
            <a:tailEnd/>
          </a:ln>
          <a:effectLst>
            <a:outerShdw blurRad="50800" dist="38100" dir="2700000" algn="tl" rotWithShape="0">
              <a:prstClr val="black">
                <a:alpha val="40000"/>
              </a:prstClr>
            </a:outerShdw>
          </a:effectLst>
        </p:spPr>
        <p:txBody>
          <a:bodyPr lIns="144000" tIns="144000" rIns="144000" bIns="144000"/>
          <a:lstStyle/>
          <a:p>
            <a:pPr marL="0" lvl="1">
              <a:lnSpc>
                <a:spcPct val="90000"/>
              </a:lnSpc>
              <a:buClr>
                <a:srgbClr val="FF9933"/>
              </a:buClr>
              <a:defRPr/>
            </a:pPr>
            <a:r>
              <a:rPr lang="en-US" sz="2000" b="1" dirty="0" smtClean="0">
                <a:solidFill>
                  <a:srgbClr val="FFFFFF"/>
                </a:solidFill>
                <a:effectLst>
                  <a:outerShdw blurRad="38100" dist="38100" dir="2700000" algn="tl">
                    <a:srgbClr val="000000">
                      <a:alpha val="43137"/>
                    </a:srgbClr>
                  </a:outerShdw>
                </a:effectLst>
                <a:latin typeface="+mj-lt"/>
              </a:rPr>
              <a:t>If </a:t>
            </a:r>
            <a:r>
              <a:rPr lang="en-US" sz="2000" b="1" dirty="0">
                <a:solidFill>
                  <a:srgbClr val="FFFFFF"/>
                </a:solidFill>
                <a:effectLst>
                  <a:outerShdw blurRad="38100" dist="38100" dir="2700000" algn="tl">
                    <a:srgbClr val="000000">
                      <a:alpha val="43137"/>
                    </a:srgbClr>
                  </a:outerShdw>
                </a:effectLst>
                <a:latin typeface="+mj-lt"/>
              </a:rPr>
              <a:t>you are offering your gift at the altar, and there remember that your brother has something against you, leave your gift there before the altar and go; first be reconciled to your brother, and then come and offer your gift.</a:t>
            </a:r>
          </a:p>
          <a:p>
            <a:pPr algn="r">
              <a:lnSpc>
                <a:spcPct val="90000"/>
              </a:lnSpc>
              <a:spcBef>
                <a:spcPct val="20000"/>
              </a:spcBef>
              <a:defRPr/>
            </a:pPr>
            <a:r>
              <a:rPr lang="en-US" sz="2000" i="1" dirty="0">
                <a:solidFill>
                  <a:schemeClr val="bg1"/>
                </a:solidFill>
                <a:latin typeface="+mj-lt"/>
              </a:rPr>
              <a:t>Christianity</a:t>
            </a:r>
          </a:p>
          <a:p>
            <a:pPr algn="r">
              <a:lnSpc>
                <a:spcPct val="90000"/>
              </a:lnSpc>
              <a:spcBef>
                <a:spcPct val="20000"/>
              </a:spcBef>
              <a:defRPr/>
            </a:pPr>
            <a:r>
              <a:rPr lang="en-US" sz="2000" i="1" dirty="0">
                <a:solidFill>
                  <a:schemeClr val="bg1"/>
                </a:solidFill>
                <a:latin typeface="+mj-lt"/>
              </a:rPr>
              <a:t>Matthew 5:23-24</a:t>
            </a:r>
          </a:p>
        </p:txBody>
      </p:sp>
      <p:sp>
        <p:nvSpPr>
          <p:cNvPr id="7" name="Rectangle 5"/>
          <p:cNvSpPr txBox="1">
            <a:spLocks noChangeArrowheads="1"/>
          </p:cNvSpPr>
          <p:nvPr/>
        </p:nvSpPr>
        <p:spPr bwMode="auto">
          <a:xfrm>
            <a:off x="949325" y="5334000"/>
            <a:ext cx="8007350" cy="1295400"/>
          </a:xfrm>
          <a:prstGeom prst="rect">
            <a:avLst/>
          </a:prstGeom>
          <a:solidFill>
            <a:schemeClr val="accent1">
              <a:lumMod val="75000"/>
            </a:schemeClr>
          </a:solidFill>
          <a:ln w="9525">
            <a:solidFill>
              <a:schemeClr val="bg1"/>
            </a:solidFill>
            <a:miter lim="800000"/>
            <a:headEnd/>
            <a:tailEnd/>
          </a:ln>
          <a:effectLst>
            <a:outerShdw blurRad="50800" dist="38100" dir="2700000" algn="tl" rotWithShape="0">
              <a:prstClr val="black">
                <a:alpha val="40000"/>
              </a:prstClr>
            </a:outerShdw>
          </a:effectLst>
        </p:spPr>
        <p:txBody>
          <a:bodyPr lIns="144000" tIns="144000" rIns="144000" bIns="144000"/>
          <a:lstStyle/>
          <a:p>
            <a:pPr marL="0" lvl="1">
              <a:lnSpc>
                <a:spcPct val="90000"/>
              </a:lnSpc>
              <a:buClr>
                <a:srgbClr val="FF9933"/>
              </a:buClr>
              <a:defRPr/>
            </a:pPr>
            <a:r>
              <a:rPr lang="en-US" sz="2000" b="1" dirty="0" smtClean="0">
                <a:solidFill>
                  <a:srgbClr val="FFFFFF"/>
                </a:solidFill>
                <a:effectLst>
                  <a:outerShdw blurRad="38100" dist="38100" dir="2700000" algn="tl">
                    <a:srgbClr val="000000">
                      <a:alpha val="43137"/>
                    </a:srgbClr>
                  </a:outerShdw>
                </a:effectLst>
                <a:latin typeface="+mj-lt"/>
              </a:rPr>
              <a:t>Where  there is forgiveness there is God Himself. </a:t>
            </a:r>
          </a:p>
          <a:p>
            <a:pPr marL="0" lvl="1">
              <a:lnSpc>
                <a:spcPct val="90000"/>
              </a:lnSpc>
              <a:buClr>
                <a:srgbClr val="FF9933"/>
              </a:buClr>
              <a:defRPr/>
            </a:pPr>
            <a:endParaRPr lang="en-US" sz="2000" b="1" i="1" dirty="0">
              <a:solidFill>
                <a:srgbClr val="FFFFFF"/>
              </a:solidFill>
              <a:effectLst>
                <a:outerShdw blurRad="38100" dist="38100" dir="2700000" algn="tl">
                  <a:srgbClr val="000000">
                    <a:alpha val="43137"/>
                  </a:srgbClr>
                </a:outerShdw>
              </a:effectLst>
              <a:latin typeface="+mj-lt"/>
            </a:endParaRPr>
          </a:p>
          <a:p>
            <a:pPr marL="0" lvl="1" algn="r">
              <a:lnSpc>
                <a:spcPct val="90000"/>
              </a:lnSpc>
              <a:buClr>
                <a:srgbClr val="FF9933"/>
              </a:buClr>
              <a:defRPr/>
            </a:pPr>
            <a:r>
              <a:rPr lang="en-US" sz="2000" i="1" dirty="0" smtClean="0">
                <a:solidFill>
                  <a:schemeClr val="bg1"/>
                </a:solidFill>
                <a:latin typeface="+mj-lt"/>
              </a:rPr>
              <a:t>Sikhism </a:t>
            </a:r>
            <a:r>
              <a:rPr lang="en-US" sz="2000" i="1" dirty="0" err="1" smtClean="0">
                <a:solidFill>
                  <a:schemeClr val="bg1"/>
                </a:solidFill>
                <a:latin typeface="+mj-lt"/>
              </a:rPr>
              <a:t>Adi</a:t>
            </a:r>
            <a:r>
              <a:rPr lang="en-US" sz="2000" i="1" dirty="0" smtClean="0">
                <a:solidFill>
                  <a:schemeClr val="bg1"/>
                </a:solidFill>
                <a:latin typeface="+mj-lt"/>
              </a:rPr>
              <a:t> </a:t>
            </a:r>
            <a:r>
              <a:rPr lang="en-US" sz="2000" i="1" dirty="0" err="1" smtClean="0">
                <a:solidFill>
                  <a:schemeClr val="bg1"/>
                </a:solidFill>
                <a:latin typeface="+mj-lt"/>
              </a:rPr>
              <a:t>Granth</a:t>
            </a:r>
            <a:r>
              <a:rPr lang="en-US" sz="2000" i="1" dirty="0" smtClean="0">
                <a:solidFill>
                  <a:schemeClr val="bg1"/>
                </a:solidFill>
                <a:latin typeface="+mj-lt"/>
              </a:rPr>
              <a:t>, </a:t>
            </a:r>
            <a:r>
              <a:rPr lang="en-US" sz="2000" i="1" dirty="0" err="1" smtClean="0">
                <a:solidFill>
                  <a:schemeClr val="bg1"/>
                </a:solidFill>
                <a:latin typeface="+mj-lt"/>
              </a:rPr>
              <a:t>Shalok</a:t>
            </a:r>
            <a:r>
              <a:rPr lang="en-US" sz="2000" i="1" dirty="0" smtClean="0">
                <a:solidFill>
                  <a:schemeClr val="bg1"/>
                </a:solidFill>
                <a:latin typeface="+mj-lt"/>
              </a:rPr>
              <a:t> </a:t>
            </a:r>
            <a:r>
              <a:rPr lang="en-US" sz="2000" i="1" dirty="0" err="1" smtClean="0">
                <a:solidFill>
                  <a:schemeClr val="bg1"/>
                </a:solidFill>
                <a:latin typeface="+mj-lt"/>
              </a:rPr>
              <a:t>Kabir</a:t>
            </a:r>
            <a:r>
              <a:rPr lang="en-US" sz="2000" i="1" dirty="0" smtClean="0">
                <a:solidFill>
                  <a:schemeClr val="bg1"/>
                </a:solidFill>
                <a:latin typeface="+mj-lt"/>
              </a:rPr>
              <a:t> p 1372</a:t>
            </a:r>
            <a:endParaRPr lang="en-US" sz="2000" i="1" dirty="0">
              <a:solidFill>
                <a:schemeClr val="bg1"/>
              </a:solidFill>
              <a:latin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fade">
                                      <p:cBhvr>
                                        <p:cTn id="20" dur="2000"/>
                                        <p:tgtEl>
                                          <p:spTgt spid="6">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fade">
                                      <p:cBhvr>
                                        <p:cTn id="23" dur="20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fade">
                                      <p:cBhvr>
                                        <p:cTn id="28" dur="500"/>
                                        <p:tgtEl>
                                          <p:spTgt spid="7">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Effect transition="in" filter="fade">
                                      <p:cBhvr>
                                        <p:cTn id="33"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P spid="6" grpId="0" build="p" autoUpdateAnimBg="0"/>
      <p:bldP spid="7"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4"/>
          <p:cNvSpPr txBox="1">
            <a:spLocks noChangeArrowheads="1"/>
          </p:cNvSpPr>
          <p:nvPr/>
        </p:nvSpPr>
        <p:spPr bwMode="auto">
          <a:xfrm>
            <a:off x="838200" y="990600"/>
            <a:ext cx="3200400" cy="1015663"/>
          </a:xfrm>
          <a:prstGeom prst="rect">
            <a:avLst/>
          </a:prstGeom>
          <a:solidFill>
            <a:schemeClr val="accent1">
              <a:lumMod val="75000"/>
            </a:schemeClr>
          </a:solidFill>
          <a:ln w="9525">
            <a:solidFill>
              <a:schemeClr val="bg1"/>
            </a:solidFill>
            <a:miter lim="800000"/>
            <a:headEnd/>
            <a:tailEnd/>
          </a:ln>
          <a:effectLst>
            <a:outerShdw blurRad="50800" dist="38100" dir="2700000" algn="tl" rotWithShape="0">
              <a:prstClr val="black">
                <a:alpha val="40000"/>
              </a:prstClr>
            </a:outerShdw>
          </a:effectLst>
        </p:spPr>
        <p:txBody>
          <a:bodyPr wrap="square">
            <a:spAutoFit/>
          </a:bodyPr>
          <a:lstStyle/>
          <a:p>
            <a:pPr algn="ctr">
              <a:defRPr/>
            </a:pPr>
            <a:r>
              <a:rPr lang="en-US" sz="3000" b="1" dirty="0" smtClean="0">
                <a:solidFill>
                  <a:srgbClr val="FFFFFF"/>
                </a:solidFill>
                <a:latin typeface="+mj-lt"/>
              </a:rPr>
              <a:t>God’s Word</a:t>
            </a:r>
          </a:p>
          <a:p>
            <a:pPr algn="ctr">
              <a:defRPr/>
            </a:pPr>
            <a:r>
              <a:rPr lang="en-US" sz="3000" b="1" dirty="0" smtClean="0">
                <a:solidFill>
                  <a:srgbClr val="FFFFFF"/>
                </a:solidFill>
                <a:latin typeface="+mj-lt"/>
              </a:rPr>
              <a:t>Higher Values </a:t>
            </a:r>
            <a:endParaRPr lang="en-US" sz="3000" b="1" dirty="0">
              <a:solidFill>
                <a:srgbClr val="FFFFFF"/>
              </a:solidFill>
              <a:latin typeface="+mj-lt"/>
            </a:endParaRPr>
          </a:p>
        </p:txBody>
      </p:sp>
      <p:sp>
        <p:nvSpPr>
          <p:cNvPr id="15" name="Text Box 5"/>
          <p:cNvSpPr txBox="1">
            <a:spLocks noChangeArrowheads="1"/>
          </p:cNvSpPr>
          <p:nvPr/>
        </p:nvSpPr>
        <p:spPr bwMode="auto">
          <a:xfrm>
            <a:off x="2362200" y="2585400"/>
            <a:ext cx="1752600" cy="2520000"/>
          </a:xfrm>
          <a:prstGeom prst="rect">
            <a:avLst/>
          </a:prstGeom>
          <a:solidFill>
            <a:schemeClr val="accent1">
              <a:lumMod val="75000"/>
            </a:schemeClr>
          </a:solidFill>
          <a:ln w="9525">
            <a:solidFill>
              <a:schemeClr val="bg1"/>
            </a:solidFill>
            <a:miter lim="800000"/>
            <a:headEnd/>
            <a:tailEnd/>
          </a:ln>
          <a:effectLst>
            <a:outerShdw blurRad="50800" dist="38100" dir="2700000" algn="tl" rotWithShape="0">
              <a:prstClr val="black">
                <a:alpha val="40000"/>
              </a:prstClr>
            </a:outerShdw>
          </a:effectLst>
        </p:spPr>
        <p:txBody>
          <a:bodyPr wrap="square">
            <a:spAutoFit/>
          </a:bodyPr>
          <a:lstStyle/>
          <a:p>
            <a:pPr algn="ctr">
              <a:buClr>
                <a:srgbClr val="FFFF00"/>
              </a:buClr>
              <a:defRPr/>
            </a:pPr>
            <a:r>
              <a:rPr lang="en-US" sz="3000" b="1" dirty="0">
                <a:solidFill>
                  <a:srgbClr val="FFFFFF"/>
                </a:solidFill>
                <a:latin typeface="+mj-lt"/>
              </a:rPr>
              <a:t>Learn, believe and practice </a:t>
            </a:r>
          </a:p>
        </p:txBody>
      </p:sp>
      <p:sp>
        <p:nvSpPr>
          <p:cNvPr id="16" name="Text Box 6"/>
          <p:cNvSpPr txBox="1">
            <a:spLocks noChangeArrowheads="1"/>
          </p:cNvSpPr>
          <p:nvPr/>
        </p:nvSpPr>
        <p:spPr bwMode="auto">
          <a:xfrm>
            <a:off x="6847549" y="2590800"/>
            <a:ext cx="2220251" cy="2520000"/>
          </a:xfrm>
          <a:prstGeom prst="rect">
            <a:avLst/>
          </a:prstGeom>
          <a:solidFill>
            <a:schemeClr val="accent1">
              <a:lumMod val="75000"/>
            </a:schemeClr>
          </a:solidFill>
          <a:ln w="9525">
            <a:solidFill>
              <a:schemeClr val="bg1"/>
            </a:solidFill>
            <a:miter lim="800000"/>
            <a:headEnd/>
            <a:tailEnd/>
          </a:ln>
          <a:effectLst>
            <a:outerShdw blurRad="50800" dist="38100" dir="2700000" algn="tl" rotWithShape="0">
              <a:prstClr val="black">
                <a:alpha val="40000"/>
              </a:prstClr>
            </a:outerShdw>
          </a:effectLst>
        </p:spPr>
        <p:txBody>
          <a:bodyPr wrap="square">
            <a:spAutoFit/>
          </a:bodyPr>
          <a:lstStyle/>
          <a:p>
            <a:pPr algn="ctr">
              <a:buClr>
                <a:srgbClr val="FFFF00"/>
              </a:buClr>
              <a:defRPr/>
            </a:pPr>
            <a:r>
              <a:rPr lang="en-US" sz="3000" b="1" dirty="0">
                <a:solidFill>
                  <a:srgbClr val="FFFFFF"/>
                </a:solidFill>
                <a:latin typeface="+mj-lt"/>
              </a:rPr>
              <a:t>Practice </a:t>
            </a:r>
            <a:r>
              <a:rPr lang="en-US" sz="3000" b="1" dirty="0" smtClean="0">
                <a:solidFill>
                  <a:srgbClr val="FFFFFF"/>
                </a:solidFill>
                <a:latin typeface="+mj-lt"/>
              </a:rPr>
              <a:t>in </a:t>
            </a:r>
            <a:r>
              <a:rPr lang="en-US" sz="3000" b="1" dirty="0">
                <a:solidFill>
                  <a:srgbClr val="FFFFFF"/>
                </a:solidFill>
                <a:latin typeface="+mj-lt"/>
              </a:rPr>
              <a:t>relationship with others.</a:t>
            </a:r>
          </a:p>
        </p:txBody>
      </p:sp>
      <p:sp>
        <p:nvSpPr>
          <p:cNvPr id="17" name="Line 7"/>
          <p:cNvSpPr>
            <a:spLocks noChangeShapeType="1"/>
          </p:cNvSpPr>
          <p:nvPr/>
        </p:nvSpPr>
        <p:spPr bwMode="auto">
          <a:xfrm>
            <a:off x="1600200" y="1981200"/>
            <a:ext cx="0" cy="609600"/>
          </a:xfrm>
          <a:prstGeom prst="line">
            <a:avLst/>
          </a:prstGeom>
          <a:noFill/>
          <a:ln w="114300">
            <a:solidFill>
              <a:schemeClr val="accent1">
                <a:lumMod val="75000"/>
              </a:schemeClr>
            </a:solidFill>
            <a:round/>
            <a:headEnd type="triangle" w="med" len="med"/>
            <a:tailEnd/>
          </a:ln>
          <a:effectLst>
            <a:outerShdw blurRad="50800" dist="38100" dir="2700000" algn="tl" rotWithShape="0">
              <a:prstClr val="black">
                <a:alpha val="40000"/>
              </a:prstClr>
            </a:outerShdw>
          </a:effectLst>
        </p:spPr>
        <p:txBody>
          <a:bodyPr/>
          <a:lstStyle/>
          <a:p>
            <a:pPr>
              <a:defRPr/>
            </a:pPr>
            <a:endParaRPr lang="en-US" dirty="0">
              <a:solidFill>
                <a:srgbClr val="000000"/>
              </a:solidFill>
              <a:effectLst>
                <a:outerShdw blurRad="38100" dist="38100" dir="2700000" algn="tl">
                  <a:srgbClr val="000000">
                    <a:alpha val="43137"/>
                  </a:srgbClr>
                </a:outerShdw>
              </a:effectLst>
              <a:latin typeface="Arial" charset="0"/>
            </a:endParaRPr>
          </a:p>
        </p:txBody>
      </p:sp>
      <p:pic>
        <p:nvPicPr>
          <p:cNvPr id="18441" name="Picture 5"/>
          <p:cNvPicPr>
            <a:picLocks noChangeAspect="1" noChangeArrowheads="1"/>
          </p:cNvPicPr>
          <p:nvPr/>
        </p:nvPicPr>
        <p:blipFill>
          <a:blip r:embed="rId3" cstate="print"/>
          <a:srcRect r="22726"/>
          <a:stretch>
            <a:fillRect/>
          </a:stretch>
        </p:blipFill>
        <p:spPr bwMode="auto">
          <a:xfrm>
            <a:off x="838198" y="2585400"/>
            <a:ext cx="1523719" cy="2520000"/>
          </a:xfrm>
          <a:prstGeom prst="rect">
            <a:avLst/>
          </a:prstGeom>
          <a:ln>
            <a:solidFill>
              <a:schemeClr val="bg1"/>
            </a:solidFill>
          </a:ln>
          <a:effectLst>
            <a:outerShdw blurRad="190500" algn="tl" rotWithShape="0">
              <a:srgbClr val="000000">
                <a:alpha val="70000"/>
              </a:srgbClr>
            </a:outerShdw>
          </a:effectLst>
        </p:spPr>
      </p:pic>
      <p:pic>
        <p:nvPicPr>
          <p:cNvPr id="18442" name="Picture 4"/>
          <p:cNvPicPr>
            <a:picLocks noChangeAspect="1" noChangeArrowheads="1"/>
          </p:cNvPicPr>
          <p:nvPr/>
        </p:nvPicPr>
        <p:blipFill>
          <a:blip r:embed="rId4" cstate="print"/>
          <a:srcRect l="17647" r="31374"/>
          <a:stretch>
            <a:fillRect/>
          </a:stretch>
        </p:blipFill>
        <p:spPr bwMode="auto">
          <a:xfrm>
            <a:off x="4999278" y="2590799"/>
            <a:ext cx="1858722" cy="2520000"/>
          </a:xfrm>
          <a:prstGeom prst="rect">
            <a:avLst/>
          </a:prstGeom>
          <a:ln>
            <a:solidFill>
              <a:schemeClr val="bg1"/>
            </a:solidFill>
          </a:ln>
          <a:effectLst>
            <a:outerShdw blurRad="190500" algn="tl" rotWithShape="0">
              <a:srgbClr val="000000">
                <a:alpha val="70000"/>
              </a:srgbClr>
            </a:outerShdw>
          </a:effectLst>
        </p:spPr>
      </p:pic>
      <p:sp>
        <p:nvSpPr>
          <p:cNvPr id="24" name="TextBox 11"/>
          <p:cNvSpPr txBox="1">
            <a:spLocks noChangeArrowheads="1"/>
          </p:cNvSpPr>
          <p:nvPr/>
        </p:nvSpPr>
        <p:spPr bwMode="auto">
          <a:xfrm>
            <a:off x="838200" y="5232737"/>
            <a:ext cx="8229600" cy="1015663"/>
          </a:xfrm>
          <a:prstGeom prst="rect">
            <a:avLst/>
          </a:prstGeom>
          <a:solidFill>
            <a:schemeClr val="accent1">
              <a:lumMod val="75000"/>
            </a:schemeClr>
          </a:solidFill>
          <a:ln w="9525">
            <a:solidFill>
              <a:schemeClr val="bg1"/>
            </a:solidFill>
            <a:miter lim="800000"/>
            <a:headEnd/>
            <a:tailEnd/>
          </a:ln>
          <a:effectLst>
            <a:outerShdw blurRad="50800" dist="38100" dir="2700000" algn="tl" rotWithShape="0">
              <a:prstClr val="black">
                <a:alpha val="40000"/>
              </a:prstClr>
            </a:outerShdw>
          </a:effectLst>
        </p:spPr>
        <p:txBody>
          <a:bodyPr wrap="square">
            <a:spAutoFit/>
          </a:bodyPr>
          <a:lstStyle/>
          <a:p>
            <a:pPr algn="ctr">
              <a:defRPr/>
            </a:pPr>
            <a:r>
              <a:rPr lang="en-US" sz="3000" b="1" dirty="0">
                <a:solidFill>
                  <a:srgbClr val="FFFFFF"/>
                </a:solidFill>
                <a:latin typeface="+mj-lt"/>
              </a:rPr>
              <a:t>Success in </a:t>
            </a:r>
            <a:r>
              <a:rPr lang="en-US" sz="3000" b="1" dirty="0">
                <a:solidFill>
                  <a:srgbClr val="FFFF00"/>
                </a:solidFill>
                <a:latin typeface="+mj-lt"/>
              </a:rPr>
              <a:t>both areas </a:t>
            </a:r>
            <a:r>
              <a:rPr lang="en-US" sz="3000" b="1" dirty="0">
                <a:solidFill>
                  <a:srgbClr val="FFFFFF"/>
                </a:solidFill>
                <a:latin typeface="+mj-lt"/>
              </a:rPr>
              <a:t>is needed </a:t>
            </a:r>
            <a:endParaRPr lang="en-US" sz="3000" b="1" dirty="0" smtClean="0">
              <a:solidFill>
                <a:srgbClr val="FFFFFF"/>
              </a:solidFill>
              <a:latin typeface="+mj-lt"/>
            </a:endParaRPr>
          </a:p>
          <a:p>
            <a:pPr algn="ctr">
              <a:defRPr/>
            </a:pPr>
            <a:r>
              <a:rPr lang="en-US" sz="3000" b="1" dirty="0" smtClean="0">
                <a:solidFill>
                  <a:srgbClr val="FFFFFF"/>
                </a:solidFill>
                <a:latin typeface="+mj-lt"/>
              </a:rPr>
              <a:t>to </a:t>
            </a:r>
            <a:r>
              <a:rPr lang="en-US" sz="3000" b="1" dirty="0">
                <a:solidFill>
                  <a:srgbClr val="FFFFFF"/>
                </a:solidFill>
                <a:latin typeface="+mj-lt"/>
              </a:rPr>
              <a:t>move closer to the goal of peace.</a:t>
            </a:r>
          </a:p>
        </p:txBody>
      </p:sp>
      <p:sp>
        <p:nvSpPr>
          <p:cNvPr id="18445" name="TextBox 10"/>
          <p:cNvSpPr txBox="1">
            <a:spLocks noChangeArrowheads="1"/>
          </p:cNvSpPr>
          <p:nvPr/>
        </p:nvSpPr>
        <p:spPr bwMode="auto">
          <a:xfrm>
            <a:off x="4127500" y="3290888"/>
            <a:ext cx="908050" cy="1200150"/>
          </a:xfrm>
          <a:prstGeom prst="rect">
            <a:avLst/>
          </a:prstGeom>
          <a:noFill/>
          <a:ln w="9525">
            <a:noFill/>
            <a:miter lim="800000"/>
            <a:headEnd/>
            <a:tailEnd/>
          </a:ln>
          <a:effectLst>
            <a:outerShdw blurRad="50800" dist="38100" dir="2700000" algn="tl" rotWithShape="0">
              <a:prstClr val="black">
                <a:alpha val="40000"/>
              </a:prstClr>
            </a:outerShdw>
          </a:effectLst>
        </p:spPr>
        <p:txBody>
          <a:bodyPr>
            <a:spAutoFit/>
          </a:bodyPr>
          <a:lstStyle/>
          <a:p>
            <a:pPr algn="ctr"/>
            <a:r>
              <a:rPr lang="en-US" sz="7200" dirty="0">
                <a:solidFill>
                  <a:schemeClr val="accent1">
                    <a:lumMod val="75000"/>
                  </a:schemeClr>
                </a:solidFill>
              </a:rPr>
              <a:t>+</a:t>
            </a:r>
          </a:p>
        </p:txBody>
      </p:sp>
      <p:sp>
        <p:nvSpPr>
          <p:cNvPr id="21"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32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Honour God and higher values  +  Love each other      </a:t>
            </a:r>
            <a:endParaRPr lang="en-GB" sz="32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4" cstate="print"/>
          <a:srcRect l="2963" t="12881" r="2222" b="2094"/>
          <a:stretch>
            <a:fillRect/>
          </a:stretch>
        </p:blipFill>
        <p:spPr bwMode="auto">
          <a:xfrm>
            <a:off x="5125127" y="1066800"/>
            <a:ext cx="2647273" cy="2520000"/>
          </a:xfrm>
          <a:prstGeom prst="rect">
            <a:avLst/>
          </a:prstGeom>
          <a:ln>
            <a:noFill/>
          </a:ln>
          <a:effectLst>
            <a:outerShdw blurRad="190500" algn="tl" rotWithShape="0">
              <a:srgbClr val="000000">
                <a:alpha val="70000"/>
              </a:srgbClr>
            </a:outerShdw>
          </a:effectLst>
        </p:spPr>
      </p:pic>
      <p:graphicFrame>
        <p:nvGraphicFramePr>
          <p:cNvPr id="10" name="Object 2"/>
          <p:cNvGraphicFramePr>
            <a:graphicFrameLocks noChangeAspect="1"/>
          </p:cNvGraphicFramePr>
          <p:nvPr/>
        </p:nvGraphicFramePr>
        <p:xfrm>
          <a:off x="1465400" y="1066800"/>
          <a:ext cx="3640000" cy="2520000"/>
        </p:xfrm>
        <a:graphic>
          <a:graphicData uri="http://schemas.openxmlformats.org/presentationml/2006/ole">
            <mc:AlternateContent xmlns:mc="http://schemas.openxmlformats.org/markup-compatibility/2006">
              <mc:Choice xmlns:v="urn:schemas-microsoft-com:vml" Requires="v">
                <p:oleObj spid="_x0000_s67601" name="PBrush" r:id="rId5" imgW="3533333" imgH="2534004" progId="PBrush">
                  <p:embed/>
                </p:oleObj>
              </mc:Choice>
              <mc:Fallback>
                <p:oleObj name="PBrush" r:id="rId5" imgW="3533333" imgH="2534004" progId="PBrush">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5400" y="1066800"/>
                        <a:ext cx="3640000" cy="2520000"/>
                      </a:xfrm>
                      <a:prstGeom prst="rect">
                        <a:avLst/>
                      </a:prstGeom>
                      <a:noFill/>
                      <a:ln w="12700">
                        <a:solidFill>
                          <a:srgbClr val="BBE0E3"/>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Rectangle 5"/>
          <p:cNvSpPr txBox="1">
            <a:spLocks noChangeArrowheads="1"/>
          </p:cNvSpPr>
          <p:nvPr/>
        </p:nvSpPr>
        <p:spPr bwMode="auto">
          <a:xfrm>
            <a:off x="685800" y="4267200"/>
            <a:ext cx="8763000" cy="2057400"/>
          </a:xfrm>
          <a:prstGeom prst="rect">
            <a:avLst/>
          </a:prstGeom>
          <a:noFill/>
          <a:ln w="9525">
            <a:noFill/>
            <a:miter lim="800000"/>
            <a:headEnd/>
            <a:tailEnd/>
          </a:ln>
          <a:effectLst/>
        </p:spPr>
        <p:txBody>
          <a:bodyPr/>
          <a:lstStyle/>
          <a:p>
            <a:pPr marL="0" lvl="1">
              <a:lnSpc>
                <a:spcPct val="90000"/>
              </a:lnSpc>
              <a:buClr>
                <a:srgbClr val="FF9933"/>
              </a:buClr>
            </a:pPr>
            <a:r>
              <a:rPr lang="en-US" sz="3100" b="1" dirty="0" smtClean="0">
                <a:solidFill>
                  <a:schemeClr val="bg2">
                    <a:lumMod val="10000"/>
                  </a:schemeClr>
                </a:solidFill>
                <a:latin typeface="+mj-lt"/>
              </a:rPr>
              <a:t>If </a:t>
            </a:r>
            <a:r>
              <a:rPr lang="en-US" sz="3100" b="1" dirty="0">
                <a:solidFill>
                  <a:schemeClr val="bg2">
                    <a:lumMod val="10000"/>
                  </a:schemeClr>
                </a:solidFill>
                <a:latin typeface="+mj-lt"/>
              </a:rPr>
              <a:t>you do what is right, will you not be accepted? </a:t>
            </a:r>
          </a:p>
          <a:p>
            <a:pPr marL="0" lvl="1">
              <a:lnSpc>
                <a:spcPct val="90000"/>
              </a:lnSpc>
              <a:buClr>
                <a:srgbClr val="FF9933"/>
              </a:buClr>
            </a:pPr>
            <a:endParaRPr lang="en-US" sz="3100" b="1" dirty="0">
              <a:solidFill>
                <a:schemeClr val="bg2">
                  <a:lumMod val="10000"/>
                </a:schemeClr>
              </a:solidFill>
              <a:latin typeface="+mj-lt"/>
            </a:endParaRPr>
          </a:p>
          <a:p>
            <a:pPr marL="0" lvl="1">
              <a:lnSpc>
                <a:spcPct val="90000"/>
              </a:lnSpc>
              <a:buClr>
                <a:srgbClr val="FF9933"/>
              </a:buClr>
            </a:pPr>
            <a:r>
              <a:rPr lang="en-US" sz="3100" b="1" dirty="0" smtClean="0">
                <a:solidFill>
                  <a:schemeClr val="bg2">
                    <a:lumMod val="10000"/>
                  </a:schemeClr>
                </a:solidFill>
                <a:latin typeface="+mj-lt"/>
              </a:rPr>
              <a:t>But </a:t>
            </a:r>
            <a:r>
              <a:rPr lang="en-US" sz="3100" b="1" dirty="0">
                <a:solidFill>
                  <a:schemeClr val="bg2">
                    <a:lumMod val="10000"/>
                  </a:schemeClr>
                </a:solidFill>
                <a:latin typeface="+mj-lt"/>
              </a:rPr>
              <a:t>if you do not do what is right, sin is crouching at your door . . . but you must master it. </a:t>
            </a:r>
          </a:p>
          <a:p>
            <a:pPr marL="342900" indent="-342900" algn="r">
              <a:lnSpc>
                <a:spcPct val="90000"/>
              </a:lnSpc>
              <a:spcBef>
                <a:spcPct val="20000"/>
              </a:spcBef>
            </a:pPr>
            <a:r>
              <a:rPr lang="en-US" sz="2500" i="1" dirty="0">
                <a:solidFill>
                  <a:schemeClr val="accent6">
                    <a:lumMod val="50000"/>
                  </a:schemeClr>
                </a:solidFill>
                <a:latin typeface="+mj-lt"/>
              </a:rPr>
              <a:t>Judaism: Genesis 4</a:t>
            </a:r>
          </a:p>
        </p:txBody>
      </p:sp>
      <p:sp>
        <p:nvSpPr>
          <p:cNvPr id="9" name="Rectangle 22"/>
          <p:cNvSpPr txBox="1">
            <a:spLocks noChangeArrowheads="1"/>
          </p:cNvSpPr>
          <p:nvPr/>
        </p:nvSpPr>
        <p:spPr>
          <a:xfrm>
            <a:off x="0" y="0"/>
            <a:ext cx="9906000" cy="6858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3200" b="1" dirty="0" smtClean="0">
                <a:solidFill>
                  <a:schemeClr val="bg2">
                    <a:lumMod val="10000"/>
                  </a:schemeClr>
                </a:solidFill>
                <a:latin typeface="+mj-lt"/>
                <a:ea typeface="+mj-lt"/>
                <a:cs typeface="+mj-lt"/>
              </a:rPr>
              <a:t>Archetypes of Conflict      </a:t>
            </a:r>
            <a:endParaRPr lang="en-GB" sz="3200" b="1" dirty="0">
              <a:solidFill>
                <a:schemeClr val="bg2">
                  <a:lumMod val="10000"/>
                </a:schemeClr>
              </a:solidFill>
              <a:latin typeface="+mj-lt"/>
              <a:ea typeface="+mj-lt"/>
              <a:cs typeface="+mj-lt"/>
            </a:endParaRPr>
          </a:p>
        </p:txBody>
      </p:sp>
      <p:sp>
        <p:nvSpPr>
          <p:cNvPr id="6" name="TextBox 5"/>
          <p:cNvSpPr txBox="1"/>
          <p:nvPr/>
        </p:nvSpPr>
        <p:spPr>
          <a:xfrm>
            <a:off x="0" y="3733800"/>
            <a:ext cx="9906000" cy="1107996"/>
          </a:xfrm>
          <a:prstGeom prst="rect">
            <a:avLst/>
          </a:prstGeom>
          <a:noFill/>
          <a:effectLst/>
        </p:spPr>
        <p:txBody>
          <a:bodyPr wrap="square" rtlCol="0">
            <a:spAutoFit/>
          </a:bodyPr>
          <a:lstStyle/>
          <a:p>
            <a:pPr marL="0" lvl="1" algn="ctr"/>
            <a:r>
              <a:rPr lang="en-US" altLang="zh-CN" sz="3300" b="1" dirty="0" smtClean="0">
                <a:solidFill>
                  <a:schemeClr val="accent1"/>
                </a:solidFill>
                <a:latin typeface="+mj-lt"/>
                <a:ea typeface="SimSun" pitchFamily="2" charset="-122"/>
              </a:rPr>
              <a:t>God wanted Cain and Abel to love each other</a:t>
            </a:r>
            <a:r>
              <a:rPr lang="en-US" altLang="zh-CN" sz="3300" b="1" dirty="0" smtClean="0">
                <a:solidFill>
                  <a:schemeClr val="accent1">
                    <a:lumMod val="75000"/>
                  </a:schemeClr>
                </a:solidFill>
                <a:latin typeface="+mj-lt"/>
                <a:ea typeface="SimSun" pitchFamily="2" charset="-122"/>
              </a:rPr>
              <a:t>.</a:t>
            </a:r>
          </a:p>
          <a:p>
            <a:pPr algn="ctr"/>
            <a:endParaRPr lang="en-GB" sz="3300" b="1" dirty="0">
              <a:latin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4"/>
          <p:cNvSpPr txBox="1">
            <a:spLocks/>
          </p:cNvSpPr>
          <p:nvPr/>
        </p:nvSpPr>
        <p:spPr bwMode="auto">
          <a:xfrm>
            <a:off x="838200" y="1189037"/>
            <a:ext cx="3429000" cy="639763"/>
          </a:xfrm>
          <a:prstGeom prst="rect">
            <a:avLst/>
          </a:prstGeom>
          <a:noFill/>
          <a:ln w="9525">
            <a:noFill/>
            <a:miter lim="800000"/>
            <a:headEnd/>
            <a:tailEnd/>
          </a:ln>
          <a:effectLst>
            <a:outerShdw blurRad="50800" dist="38100" dir="2700000" algn="tl" rotWithShape="0">
              <a:prstClr val="black">
                <a:alpha val="40000"/>
              </a:prstClr>
            </a:outerShdw>
          </a:effectLst>
        </p:spPr>
        <p:txBody>
          <a:bodyPr anchor="b"/>
          <a:lstStyle/>
          <a:p>
            <a:pPr algn="ctr">
              <a:spcBef>
                <a:spcPct val="20000"/>
              </a:spcBef>
              <a:defRPr/>
            </a:pPr>
            <a:r>
              <a:rPr lang="en-US" sz="3600" b="1" kern="0" dirty="0">
                <a:solidFill>
                  <a:schemeClr val="accent1">
                    <a:lumMod val="75000"/>
                  </a:schemeClr>
                </a:solidFill>
                <a:latin typeface="+mj-lt"/>
              </a:rPr>
              <a:t>ABEL</a:t>
            </a:r>
          </a:p>
        </p:txBody>
      </p:sp>
      <p:sp>
        <p:nvSpPr>
          <p:cNvPr id="11" name="Text Placeholder 6"/>
          <p:cNvSpPr txBox="1">
            <a:spLocks/>
          </p:cNvSpPr>
          <p:nvPr/>
        </p:nvSpPr>
        <p:spPr bwMode="auto">
          <a:xfrm>
            <a:off x="5638800" y="1189037"/>
            <a:ext cx="3429000" cy="639763"/>
          </a:xfrm>
          <a:prstGeom prst="rect">
            <a:avLst/>
          </a:prstGeom>
          <a:noFill/>
          <a:ln w="9525">
            <a:noFill/>
            <a:miter lim="800000"/>
            <a:headEnd/>
            <a:tailEnd/>
          </a:ln>
          <a:effectLst>
            <a:outerShdw blurRad="50800" dist="38100" dir="2700000" algn="tl" rotWithShape="0">
              <a:prstClr val="black">
                <a:alpha val="40000"/>
              </a:prstClr>
            </a:outerShdw>
          </a:effectLst>
        </p:spPr>
        <p:txBody>
          <a:bodyPr anchor="b"/>
          <a:lstStyle/>
          <a:p>
            <a:pPr algn="ctr">
              <a:spcBef>
                <a:spcPct val="20000"/>
              </a:spcBef>
              <a:defRPr/>
            </a:pPr>
            <a:r>
              <a:rPr lang="en-US" sz="3600" b="1" kern="0" dirty="0">
                <a:solidFill>
                  <a:schemeClr val="accent1">
                    <a:lumMod val="75000"/>
                  </a:schemeClr>
                </a:solidFill>
                <a:latin typeface="+mj-lt"/>
              </a:rPr>
              <a:t>CAIN</a:t>
            </a:r>
          </a:p>
        </p:txBody>
      </p:sp>
      <p:sp>
        <p:nvSpPr>
          <p:cNvPr id="10"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Archetypes of Conflict      </a:t>
            </a:r>
            <a:endParaRPr lang="en-GB" sz="40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
        <p:nvSpPr>
          <p:cNvPr id="7" name="Content Placeholder 5"/>
          <p:cNvSpPr txBox="1">
            <a:spLocks/>
          </p:cNvSpPr>
          <p:nvPr/>
        </p:nvSpPr>
        <p:spPr bwMode="auto">
          <a:xfrm>
            <a:off x="457200" y="1905000"/>
            <a:ext cx="4464050" cy="3951288"/>
          </a:xfrm>
          <a:prstGeom prst="rect">
            <a:avLst/>
          </a:prstGeom>
          <a:noFill/>
          <a:ln w="9525">
            <a:noFill/>
            <a:miter lim="800000"/>
            <a:headEnd/>
            <a:tailEnd/>
          </a:ln>
        </p:spPr>
        <p:txBody>
          <a:bodyPr/>
          <a:lstStyle/>
          <a:p>
            <a:pPr marL="342900" indent="-342900">
              <a:spcBef>
                <a:spcPts val="1200"/>
              </a:spcBef>
              <a:buClr>
                <a:schemeClr val="accent1"/>
              </a:buClr>
              <a:buFont typeface="Wingdings" pitchFamily="2" charset="2"/>
              <a:buChar char="v"/>
              <a:defRPr/>
            </a:pPr>
            <a:r>
              <a:rPr lang="en-US" sz="3000" b="1" kern="0" dirty="0" smtClean="0">
                <a:solidFill>
                  <a:schemeClr val="accent6">
                    <a:lumMod val="50000"/>
                  </a:schemeClr>
                </a:solidFill>
                <a:latin typeface="+mj-lt"/>
                <a:cs typeface="Arial" pitchFamily="34" charset="0"/>
              </a:rPr>
              <a:t> Abel loved God, but could not win the heart of his brother who was consumed with resentment .</a:t>
            </a:r>
            <a:endParaRPr lang="en-US" sz="3000" b="1" kern="0" dirty="0">
              <a:solidFill>
                <a:schemeClr val="accent6">
                  <a:lumMod val="50000"/>
                </a:schemeClr>
              </a:solidFill>
              <a:latin typeface="+mj-lt"/>
              <a:cs typeface="Arial" pitchFamily="34" charset="0"/>
            </a:endParaRPr>
          </a:p>
          <a:p>
            <a:pPr marL="342900" indent="-342900">
              <a:spcBef>
                <a:spcPts val="1200"/>
              </a:spcBef>
              <a:buClr>
                <a:schemeClr val="accent1"/>
              </a:buClr>
              <a:buFont typeface="Wingdings" pitchFamily="2" charset="2"/>
              <a:buChar char="v"/>
              <a:defRPr/>
            </a:pPr>
            <a:r>
              <a:rPr lang="en-US" sz="3000" b="1" kern="0" dirty="0" smtClean="0">
                <a:solidFill>
                  <a:schemeClr val="accent6">
                    <a:lumMod val="50000"/>
                  </a:schemeClr>
                </a:solidFill>
                <a:latin typeface="+mj-lt"/>
                <a:cs typeface="Arial" pitchFamily="34" charset="0"/>
              </a:rPr>
              <a:t> Abel had God’s blessing and would not share it </a:t>
            </a:r>
            <a:endParaRPr lang="en-US" sz="3000" b="1" kern="0" dirty="0">
              <a:solidFill>
                <a:schemeClr val="accent6">
                  <a:lumMod val="50000"/>
                </a:schemeClr>
              </a:solidFill>
              <a:latin typeface="+mj-lt"/>
              <a:cs typeface="Arial" pitchFamily="34" charset="0"/>
            </a:endParaRPr>
          </a:p>
        </p:txBody>
      </p:sp>
      <p:sp>
        <p:nvSpPr>
          <p:cNvPr id="8" name="Content Placeholder 5"/>
          <p:cNvSpPr txBox="1">
            <a:spLocks/>
          </p:cNvSpPr>
          <p:nvPr/>
        </p:nvSpPr>
        <p:spPr bwMode="auto">
          <a:xfrm>
            <a:off x="4953000" y="1905000"/>
            <a:ext cx="4495800" cy="3951288"/>
          </a:xfrm>
          <a:prstGeom prst="rect">
            <a:avLst/>
          </a:prstGeom>
          <a:noFill/>
          <a:ln w="9525">
            <a:noFill/>
            <a:miter lim="800000"/>
            <a:headEnd/>
            <a:tailEnd/>
          </a:ln>
        </p:spPr>
        <p:txBody>
          <a:bodyPr/>
          <a:lstStyle/>
          <a:p>
            <a:pPr marL="342900" indent="-342900">
              <a:spcBef>
                <a:spcPts val="1200"/>
              </a:spcBef>
              <a:buClr>
                <a:schemeClr val="accent1"/>
              </a:buClr>
              <a:buFont typeface="Wingdings" pitchFamily="2" charset="2"/>
              <a:buChar char="v"/>
              <a:defRPr/>
            </a:pPr>
            <a:r>
              <a:rPr lang="en-US" sz="3000" b="1" kern="0" dirty="0" smtClean="0">
                <a:solidFill>
                  <a:schemeClr val="accent6">
                    <a:lumMod val="50000"/>
                  </a:schemeClr>
                </a:solidFill>
                <a:latin typeface="+mj-lt"/>
                <a:cs typeface="Arial" pitchFamily="34" charset="0"/>
              </a:rPr>
              <a:t> Cain was consumed with resentment  over perceived injustice, not seeing his brother from God’s point of view. </a:t>
            </a:r>
            <a:endParaRPr lang="en-US" sz="3000" b="1" kern="0" dirty="0">
              <a:solidFill>
                <a:schemeClr val="accent6">
                  <a:lumMod val="50000"/>
                </a:schemeClr>
              </a:solidFill>
              <a:latin typeface="+mj-lt"/>
              <a:cs typeface="Arial" pitchFamily="34" charset="0"/>
            </a:endParaRPr>
          </a:p>
          <a:p>
            <a:pPr marL="342900" indent="-342900">
              <a:spcBef>
                <a:spcPts val="1200"/>
              </a:spcBef>
              <a:buClr>
                <a:schemeClr val="accent1"/>
              </a:buClr>
              <a:buFont typeface="Wingdings" pitchFamily="2" charset="2"/>
              <a:buChar char="v"/>
              <a:defRPr/>
            </a:pPr>
            <a:r>
              <a:rPr lang="en-US" sz="3000" b="1" kern="0" dirty="0" smtClean="0">
                <a:solidFill>
                  <a:schemeClr val="accent6">
                    <a:lumMod val="50000"/>
                  </a:schemeClr>
                </a:solidFill>
                <a:latin typeface="+mj-lt"/>
                <a:cs typeface="Arial" pitchFamily="34" charset="0"/>
              </a:rPr>
              <a:t> Unable to control his anger, he killed his brother </a:t>
            </a:r>
            <a:endParaRPr lang="en-US" sz="3000" b="1" kern="0" dirty="0">
              <a:solidFill>
                <a:schemeClr val="accent6">
                  <a:lumMod val="50000"/>
                </a:schemeClr>
              </a:solidFill>
              <a:latin typeface="+mj-lt"/>
              <a:cs typeface="Arial"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4"/>
          <p:cNvSpPr txBox="1">
            <a:spLocks/>
          </p:cNvSpPr>
          <p:nvPr/>
        </p:nvSpPr>
        <p:spPr bwMode="auto">
          <a:xfrm>
            <a:off x="609600" y="1219200"/>
            <a:ext cx="4376870" cy="639763"/>
          </a:xfrm>
          <a:prstGeom prst="rect">
            <a:avLst/>
          </a:prstGeom>
          <a:noFill/>
          <a:ln w="9525">
            <a:noFill/>
            <a:miter lim="800000"/>
            <a:headEnd/>
            <a:tailEnd/>
          </a:ln>
          <a:effectLst>
            <a:outerShdw blurRad="50800" dist="38100" dir="2700000" algn="tl" rotWithShape="0">
              <a:prstClr val="black">
                <a:alpha val="40000"/>
              </a:prstClr>
            </a:outerShdw>
          </a:effectLst>
        </p:spPr>
        <p:txBody>
          <a:bodyPr anchor="b"/>
          <a:lstStyle/>
          <a:p>
            <a:pPr algn="ctr">
              <a:spcBef>
                <a:spcPct val="20000"/>
              </a:spcBef>
              <a:defRPr/>
            </a:pPr>
            <a:r>
              <a:rPr lang="en-US" sz="3600" b="1" kern="0" dirty="0">
                <a:solidFill>
                  <a:schemeClr val="accent1"/>
                </a:solidFill>
                <a:latin typeface="+mj-lt"/>
              </a:rPr>
              <a:t>ABEL</a:t>
            </a:r>
          </a:p>
        </p:txBody>
      </p:sp>
      <p:sp>
        <p:nvSpPr>
          <p:cNvPr id="10" name="Content Placeholder 5"/>
          <p:cNvSpPr txBox="1">
            <a:spLocks/>
          </p:cNvSpPr>
          <p:nvPr/>
        </p:nvSpPr>
        <p:spPr bwMode="auto">
          <a:xfrm>
            <a:off x="381000" y="1905000"/>
            <a:ext cx="4495800" cy="3951288"/>
          </a:xfrm>
          <a:prstGeom prst="rect">
            <a:avLst/>
          </a:prstGeom>
          <a:noFill/>
          <a:ln w="9525">
            <a:noFill/>
            <a:miter lim="800000"/>
            <a:headEnd/>
            <a:tailEnd/>
          </a:ln>
        </p:spPr>
        <p:txBody>
          <a:bodyPr/>
          <a:lstStyle/>
          <a:p>
            <a:pPr marL="342900" indent="-342900">
              <a:spcBef>
                <a:spcPts val="1200"/>
              </a:spcBef>
              <a:buClr>
                <a:schemeClr val="accent1"/>
              </a:buClr>
              <a:buFont typeface="Wingdings" pitchFamily="2" charset="2"/>
              <a:buChar char="v"/>
              <a:defRPr/>
            </a:pPr>
            <a:r>
              <a:rPr lang="en-US" sz="3000" b="1" kern="0" dirty="0">
                <a:solidFill>
                  <a:schemeClr val="accent6">
                    <a:lumMod val="50000"/>
                  </a:schemeClr>
                </a:solidFill>
                <a:latin typeface="+mn-lt"/>
                <a:cs typeface="Arial" pitchFamily="34" charset="0"/>
              </a:rPr>
              <a:t>Be humble even though blessed by God.</a:t>
            </a:r>
          </a:p>
          <a:p>
            <a:pPr marL="342900" indent="-342900">
              <a:spcBef>
                <a:spcPts val="1200"/>
              </a:spcBef>
              <a:buClr>
                <a:schemeClr val="accent1"/>
              </a:buClr>
              <a:buFont typeface="Wingdings" pitchFamily="2" charset="2"/>
              <a:buChar char="v"/>
              <a:defRPr/>
            </a:pPr>
            <a:r>
              <a:rPr lang="en-US" sz="3000" b="1" kern="0" dirty="0">
                <a:solidFill>
                  <a:schemeClr val="accent6">
                    <a:lumMod val="50000"/>
                  </a:schemeClr>
                </a:solidFill>
                <a:latin typeface="+mn-lt"/>
                <a:cs typeface="Arial" pitchFamily="34" charset="0"/>
              </a:rPr>
              <a:t>Forgive and be tolerant</a:t>
            </a:r>
            <a:br>
              <a:rPr lang="en-US" sz="3000" b="1" kern="0" dirty="0">
                <a:solidFill>
                  <a:schemeClr val="accent6">
                    <a:lumMod val="50000"/>
                  </a:schemeClr>
                </a:solidFill>
                <a:latin typeface="+mn-lt"/>
                <a:cs typeface="Arial" pitchFamily="34" charset="0"/>
              </a:rPr>
            </a:br>
            <a:r>
              <a:rPr lang="en-US" sz="3000" b="1" kern="0" dirty="0">
                <a:solidFill>
                  <a:schemeClr val="accent6">
                    <a:lumMod val="50000"/>
                  </a:schemeClr>
                </a:solidFill>
                <a:latin typeface="+mn-lt"/>
                <a:cs typeface="Arial" pitchFamily="34" charset="0"/>
              </a:rPr>
              <a:t>in the face of abuse.</a:t>
            </a:r>
          </a:p>
          <a:p>
            <a:pPr marL="342900" indent="-342900">
              <a:spcBef>
                <a:spcPts val="1200"/>
              </a:spcBef>
              <a:buClr>
                <a:schemeClr val="accent1"/>
              </a:buClr>
              <a:buFont typeface="Wingdings" pitchFamily="2" charset="2"/>
              <a:buChar char="v"/>
              <a:defRPr/>
            </a:pPr>
            <a:r>
              <a:rPr lang="en-US" sz="3000" b="1" kern="0" dirty="0">
                <a:solidFill>
                  <a:schemeClr val="accent6">
                    <a:lumMod val="50000"/>
                  </a:schemeClr>
                </a:solidFill>
                <a:latin typeface="+mn-lt"/>
                <a:cs typeface="Arial" pitchFamily="34" charset="0"/>
              </a:rPr>
              <a:t>Serve his brother to melt his resentment.</a:t>
            </a:r>
          </a:p>
          <a:p>
            <a:pPr marL="342900" indent="-342900">
              <a:spcBef>
                <a:spcPts val="1200"/>
              </a:spcBef>
              <a:buClr>
                <a:schemeClr val="accent1"/>
              </a:buClr>
              <a:buFont typeface="Wingdings" pitchFamily="2" charset="2"/>
              <a:buChar char="v"/>
              <a:defRPr/>
            </a:pPr>
            <a:r>
              <a:rPr lang="en-US" sz="3000" b="1" kern="0" dirty="0">
                <a:solidFill>
                  <a:schemeClr val="accent6">
                    <a:lumMod val="50000"/>
                  </a:schemeClr>
                </a:solidFill>
                <a:latin typeface="+mn-lt"/>
                <a:cs typeface="Arial" pitchFamily="34" charset="0"/>
              </a:rPr>
              <a:t>Be ready to mediate.</a:t>
            </a:r>
          </a:p>
        </p:txBody>
      </p:sp>
      <p:sp>
        <p:nvSpPr>
          <p:cNvPr id="11" name="Text Placeholder 6"/>
          <p:cNvSpPr txBox="1">
            <a:spLocks/>
          </p:cNvSpPr>
          <p:nvPr/>
        </p:nvSpPr>
        <p:spPr bwMode="auto">
          <a:xfrm>
            <a:off x="4953000" y="1219201"/>
            <a:ext cx="4378590" cy="639763"/>
          </a:xfrm>
          <a:prstGeom prst="rect">
            <a:avLst/>
          </a:prstGeom>
          <a:noFill/>
          <a:ln w="9525">
            <a:noFill/>
            <a:miter lim="800000"/>
            <a:headEnd/>
            <a:tailEnd/>
          </a:ln>
          <a:effectLst>
            <a:outerShdw blurRad="50800" dist="38100" dir="2700000" algn="tl" rotWithShape="0">
              <a:prstClr val="black">
                <a:alpha val="40000"/>
              </a:prstClr>
            </a:outerShdw>
          </a:effectLst>
        </p:spPr>
        <p:txBody>
          <a:bodyPr anchor="b"/>
          <a:lstStyle/>
          <a:p>
            <a:pPr algn="ctr">
              <a:spcBef>
                <a:spcPct val="20000"/>
              </a:spcBef>
              <a:defRPr/>
            </a:pPr>
            <a:r>
              <a:rPr lang="en-US" sz="3600" b="1" kern="0" dirty="0">
                <a:solidFill>
                  <a:schemeClr val="accent1"/>
                </a:solidFill>
                <a:latin typeface="+mj-lt"/>
              </a:rPr>
              <a:t>CAIN</a:t>
            </a:r>
          </a:p>
        </p:txBody>
      </p:sp>
      <p:sp>
        <p:nvSpPr>
          <p:cNvPr id="12" name="Content Placeholder 7"/>
          <p:cNvSpPr txBox="1">
            <a:spLocks/>
          </p:cNvSpPr>
          <p:nvPr/>
        </p:nvSpPr>
        <p:spPr bwMode="auto">
          <a:xfrm>
            <a:off x="4914900" y="1905000"/>
            <a:ext cx="4457700" cy="3951288"/>
          </a:xfrm>
          <a:prstGeom prst="rect">
            <a:avLst/>
          </a:prstGeom>
          <a:noFill/>
          <a:ln w="9525">
            <a:noFill/>
            <a:miter lim="800000"/>
            <a:headEnd/>
            <a:tailEnd/>
          </a:ln>
        </p:spPr>
        <p:txBody>
          <a:bodyPr/>
          <a:lstStyle/>
          <a:p>
            <a:pPr marL="342900" indent="-342900">
              <a:spcBef>
                <a:spcPts val="1200"/>
              </a:spcBef>
              <a:buClr>
                <a:schemeClr val="accent1"/>
              </a:buClr>
              <a:buFont typeface="Wingdings" pitchFamily="2" charset="2"/>
              <a:buChar char="v"/>
            </a:pPr>
            <a:r>
              <a:rPr lang="en-US" sz="3000" b="1" dirty="0">
                <a:solidFill>
                  <a:schemeClr val="accent6">
                    <a:lumMod val="50000"/>
                  </a:schemeClr>
                </a:solidFill>
                <a:latin typeface="+mn-lt"/>
                <a:cs typeface="Arial" pitchFamily="34" charset="0"/>
              </a:rPr>
              <a:t>Overcome resentment of past rejection.</a:t>
            </a:r>
          </a:p>
          <a:p>
            <a:pPr marL="342900" indent="-342900">
              <a:spcBef>
                <a:spcPts val="1200"/>
              </a:spcBef>
              <a:buClr>
                <a:schemeClr val="accent1"/>
              </a:buClr>
              <a:buFont typeface="Wingdings" pitchFamily="2" charset="2"/>
              <a:buChar char="v"/>
            </a:pPr>
            <a:r>
              <a:rPr lang="en-US" sz="3000" b="1" dirty="0">
                <a:solidFill>
                  <a:schemeClr val="accent6">
                    <a:lumMod val="50000"/>
                  </a:schemeClr>
                </a:solidFill>
                <a:latin typeface="+mn-lt"/>
                <a:cs typeface="Arial" pitchFamily="34" charset="0"/>
              </a:rPr>
              <a:t>Recognize his brother’s</a:t>
            </a:r>
            <a:br>
              <a:rPr lang="en-US" sz="3000" b="1" dirty="0">
                <a:solidFill>
                  <a:schemeClr val="accent6">
                    <a:lumMod val="50000"/>
                  </a:schemeClr>
                </a:solidFill>
                <a:latin typeface="+mn-lt"/>
                <a:cs typeface="Arial" pitchFamily="34" charset="0"/>
              </a:rPr>
            </a:br>
            <a:r>
              <a:rPr lang="en-US" sz="3000" b="1" dirty="0">
                <a:solidFill>
                  <a:schemeClr val="accent6">
                    <a:lumMod val="50000"/>
                  </a:schemeClr>
                </a:solidFill>
                <a:latin typeface="+mn-lt"/>
                <a:cs typeface="Arial" pitchFamily="34" charset="0"/>
              </a:rPr>
              <a:t>value.</a:t>
            </a:r>
          </a:p>
          <a:p>
            <a:pPr marL="342900" indent="-342900">
              <a:spcBef>
                <a:spcPts val="1200"/>
              </a:spcBef>
              <a:buClr>
                <a:schemeClr val="accent1"/>
              </a:buClr>
              <a:buFont typeface="Wingdings" pitchFamily="2" charset="2"/>
              <a:buChar char="v"/>
            </a:pPr>
            <a:r>
              <a:rPr lang="en-US" sz="3000" b="1" dirty="0">
                <a:solidFill>
                  <a:schemeClr val="accent6">
                    <a:lumMod val="50000"/>
                  </a:schemeClr>
                </a:solidFill>
                <a:latin typeface="+mn-lt"/>
                <a:cs typeface="Arial" pitchFamily="34" charset="0"/>
              </a:rPr>
              <a:t>Rejoice in his brother’s success.</a:t>
            </a:r>
          </a:p>
          <a:p>
            <a:pPr marL="342900" indent="-342900">
              <a:spcBef>
                <a:spcPts val="1200"/>
              </a:spcBef>
              <a:buClr>
                <a:schemeClr val="accent1"/>
              </a:buClr>
              <a:buFont typeface="Wingdings" pitchFamily="2" charset="2"/>
              <a:buChar char="v"/>
            </a:pPr>
            <a:r>
              <a:rPr lang="en-US" sz="3000" b="1" dirty="0">
                <a:solidFill>
                  <a:schemeClr val="accent6">
                    <a:lumMod val="50000"/>
                  </a:schemeClr>
                </a:solidFill>
                <a:latin typeface="+mn-lt"/>
                <a:cs typeface="Arial" pitchFamily="34" charset="0"/>
              </a:rPr>
              <a:t>Move on from hatred, be ready to reconcile.</a:t>
            </a:r>
          </a:p>
        </p:txBody>
      </p:sp>
      <p:sp>
        <p:nvSpPr>
          <p:cNvPr id="14"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What should happen       </a:t>
            </a:r>
            <a:endParaRPr lang="en-GB" sz="40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Rectangle 2"/>
          <p:cNvSpPr>
            <a:spLocks noGrp="1" noChangeArrowheads="1"/>
          </p:cNvSpPr>
          <p:nvPr>
            <p:ph idx="1"/>
          </p:nvPr>
        </p:nvSpPr>
        <p:spPr>
          <a:xfrm>
            <a:off x="762000" y="3200400"/>
            <a:ext cx="8382000" cy="2133600"/>
          </a:xfrm>
        </p:spPr>
        <p:txBody>
          <a:bodyPr/>
          <a:lstStyle/>
          <a:p>
            <a:pPr marL="685800" indent="-685800" eaLnBrk="1" hangingPunct="1">
              <a:lnSpc>
                <a:spcPts val="4200"/>
              </a:lnSpc>
              <a:buClr>
                <a:schemeClr val="accent1"/>
              </a:buClr>
              <a:buSzPct val="100000"/>
              <a:buFont typeface="Wingdings" pitchFamily="2" charset="2"/>
              <a:buChar char="v"/>
              <a:defRPr/>
            </a:pPr>
            <a:r>
              <a:rPr lang="en-US" altLang="zh-CN" sz="4000" b="1" dirty="0" smtClean="0">
                <a:latin typeface="+mj-lt"/>
                <a:ea typeface="굴림" pitchFamily="34" charset="-127"/>
              </a:rPr>
              <a:t>Converts the enemy into a friend.</a:t>
            </a:r>
          </a:p>
          <a:p>
            <a:pPr marL="685800" indent="-685800" eaLnBrk="1" hangingPunct="1">
              <a:lnSpc>
                <a:spcPts val="4200"/>
              </a:lnSpc>
              <a:buClr>
                <a:schemeClr val="accent1"/>
              </a:buClr>
              <a:buSzPct val="100000"/>
              <a:buNone/>
              <a:defRPr/>
            </a:pPr>
            <a:endParaRPr lang="en-US" altLang="zh-CN" sz="4000" b="1" dirty="0" smtClean="0">
              <a:latin typeface="+mj-lt"/>
              <a:ea typeface="굴림" pitchFamily="34" charset="-127"/>
            </a:endParaRPr>
          </a:p>
          <a:p>
            <a:pPr marL="685800" indent="-685800" eaLnBrk="1" hangingPunct="1">
              <a:lnSpc>
                <a:spcPts val="4200"/>
              </a:lnSpc>
              <a:spcBef>
                <a:spcPts val="0"/>
              </a:spcBef>
              <a:buClr>
                <a:schemeClr val="accent1"/>
              </a:buClr>
              <a:buSzPct val="100000"/>
              <a:buFont typeface="Wingdings" pitchFamily="2" charset="2"/>
              <a:buChar char="v"/>
              <a:defRPr/>
            </a:pPr>
            <a:r>
              <a:rPr lang="en-US" altLang="zh-CN" sz="4000" b="1" dirty="0" smtClean="0">
                <a:latin typeface="+mj-lt"/>
                <a:ea typeface="굴림" pitchFamily="34" charset="-127"/>
              </a:rPr>
              <a:t>Reverses ancient patterns of abuse and revenge.</a:t>
            </a:r>
          </a:p>
        </p:txBody>
      </p:sp>
      <p:sp>
        <p:nvSpPr>
          <p:cNvPr id="5"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The greatest act of love – </a:t>
            </a:r>
            <a:r>
              <a:rPr lang="en-GB" sz="4000" b="1" dirty="0" err="1" smtClean="0">
                <a:solidFill>
                  <a:schemeClr val="bg2">
                    <a:lumMod val="10000"/>
                  </a:schemeClr>
                </a:solidFill>
                <a:effectLst>
                  <a:outerShdw blurRad="38100" dist="38100" dir="2700000" algn="tl">
                    <a:srgbClr val="000000">
                      <a:alpha val="43137"/>
                    </a:srgbClr>
                  </a:outerShdw>
                </a:effectLst>
                <a:latin typeface="+mj-lt"/>
                <a:ea typeface="+mj-lt"/>
                <a:cs typeface="+mj-lt"/>
              </a:rPr>
              <a:t>love</a:t>
            </a: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 of enemy       </a:t>
            </a:r>
            <a:endParaRPr lang="en-GB" sz="40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
        <p:nvSpPr>
          <p:cNvPr id="4" name="TextBox 3"/>
          <p:cNvSpPr txBox="1"/>
          <p:nvPr/>
        </p:nvSpPr>
        <p:spPr>
          <a:xfrm>
            <a:off x="0" y="1447800"/>
            <a:ext cx="9906000" cy="1692771"/>
          </a:xfrm>
          <a:prstGeom prst="rect">
            <a:avLst/>
          </a:prstGeom>
          <a:noFill/>
        </p:spPr>
        <p:txBody>
          <a:bodyPr wrap="square" rtlCol="0">
            <a:spAutoFit/>
          </a:bodyPr>
          <a:lstStyle/>
          <a:p>
            <a:pPr marL="1601788" indent="-1601788" algn="ctr" eaLnBrk="1" hangingPunct="1">
              <a:lnSpc>
                <a:spcPct val="80000"/>
              </a:lnSpc>
              <a:buFont typeface="Wingdings" pitchFamily="2" charset="2"/>
              <a:buNone/>
              <a:defRPr/>
            </a:pPr>
            <a:r>
              <a:rPr lang="en-US" altLang="zh-CN" sz="4000" b="1" dirty="0" smtClean="0">
                <a:solidFill>
                  <a:schemeClr val="accent1">
                    <a:lumMod val="75000"/>
                  </a:schemeClr>
                </a:solidFill>
                <a:latin typeface="+mj-lt"/>
                <a:ea typeface="SimSun" pitchFamily="2" charset="-122"/>
              </a:rPr>
              <a:t>To give even to those who have done </a:t>
            </a:r>
          </a:p>
          <a:p>
            <a:pPr marL="1601788" indent="-1601788" algn="ctr" eaLnBrk="1" hangingPunct="1">
              <a:lnSpc>
                <a:spcPct val="80000"/>
              </a:lnSpc>
              <a:buFont typeface="Wingdings" pitchFamily="2" charset="2"/>
              <a:buNone/>
              <a:defRPr/>
            </a:pPr>
            <a:r>
              <a:rPr lang="en-US" altLang="zh-CN" sz="4000" b="1" dirty="0" smtClean="0">
                <a:solidFill>
                  <a:schemeClr val="accent1">
                    <a:lumMod val="75000"/>
                  </a:schemeClr>
                </a:solidFill>
                <a:latin typeface="+mj-lt"/>
                <a:ea typeface="SimSun" pitchFamily="2" charset="-122"/>
              </a:rPr>
              <a:t>one great harm is the key to peace.</a:t>
            </a:r>
          </a:p>
          <a:p>
            <a:endParaRPr lang="en-GB" sz="4000" b="1" dirty="0">
              <a:latin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2962">
                                            <p:txEl>
                                              <p:pRg st="0" end="0"/>
                                            </p:txEl>
                                          </p:spTgt>
                                        </p:tgtEl>
                                        <p:attrNameLst>
                                          <p:attrName>style.visibility</p:attrName>
                                        </p:attrNameLst>
                                      </p:cBhvr>
                                      <p:to>
                                        <p:strVal val="visible"/>
                                      </p:to>
                                    </p:set>
                                    <p:anim calcmode="lin" valueType="num">
                                      <p:cBhvr additive="base">
                                        <p:cTn id="7" dur="500" fill="hold"/>
                                        <p:tgtEl>
                                          <p:spTgt spid="5529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296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52962">
                                            <p:txEl>
                                              <p:pRg st="2" end="2"/>
                                            </p:txEl>
                                          </p:spTgt>
                                        </p:tgtEl>
                                        <p:attrNameLst>
                                          <p:attrName>style.visibility</p:attrName>
                                        </p:attrNameLst>
                                      </p:cBhvr>
                                      <p:to>
                                        <p:strVal val="visible"/>
                                      </p:to>
                                    </p:set>
                                    <p:anim calcmode="lin" valueType="num">
                                      <p:cBhvr additive="base">
                                        <p:cTn id="13" dur="500" fill="hold"/>
                                        <p:tgtEl>
                                          <p:spTgt spid="55296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5296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6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1"/>
          <p:cNvSpPr>
            <a:spLocks noGrp="1"/>
          </p:cNvSpPr>
          <p:nvPr>
            <p:ph type="sldNum" sz="quarter" idx="4294967295"/>
          </p:nvPr>
        </p:nvSpPr>
        <p:spPr>
          <a:xfrm>
            <a:off x="7594600" y="6248400"/>
            <a:ext cx="2311400" cy="476250"/>
          </a:xfrm>
          <a:noFill/>
        </p:spPr>
        <p:txBody>
          <a:bodyPr/>
          <a:lstStyle/>
          <a:p>
            <a:fld id="{F27A33B4-B80A-44B8-8126-D55BDE3A5A1D}" type="slidenum">
              <a:rPr lang="en-US"/>
              <a:pPr/>
              <a:t>28</a:t>
            </a:fld>
            <a:endParaRPr lang="en-US"/>
          </a:p>
        </p:txBody>
      </p:sp>
      <p:sp>
        <p:nvSpPr>
          <p:cNvPr id="628739" name="Text Box 3075"/>
          <p:cNvSpPr txBox="1">
            <a:spLocks noChangeArrowheads="1"/>
          </p:cNvSpPr>
          <p:nvPr/>
        </p:nvSpPr>
        <p:spPr bwMode="auto">
          <a:xfrm>
            <a:off x="3864311" y="1752600"/>
            <a:ext cx="5219568" cy="3600000"/>
          </a:xfrm>
          <a:prstGeom prst="rect">
            <a:avLst/>
          </a:prstGeom>
          <a:solidFill>
            <a:schemeClr val="accent1">
              <a:lumMod val="75000"/>
            </a:schemeClr>
          </a:solidFill>
          <a:ln w="9525">
            <a:solidFill>
              <a:schemeClr val="bg1"/>
            </a:solidFill>
            <a:miter lim="800000"/>
            <a:headEnd/>
            <a:tailEnd/>
          </a:ln>
          <a:effectLst>
            <a:outerShdw blurRad="50800" dist="38100" dir="2700000" algn="tl" rotWithShape="0">
              <a:prstClr val="black">
                <a:alpha val="40000"/>
              </a:prstClr>
            </a:outerShdw>
          </a:effectLst>
        </p:spPr>
        <p:txBody>
          <a:bodyPr lIns="144000" tIns="144000" rIns="144000" bIns="144000">
            <a:spAutoFit/>
          </a:bodyPr>
          <a:lstStyle/>
          <a:p>
            <a:pPr marL="115888" indent="-115888" eaLnBrk="0" hangingPunct="0">
              <a:lnSpc>
                <a:spcPct val="90000"/>
              </a:lnSpc>
              <a:spcAft>
                <a:spcPct val="50000"/>
              </a:spcAft>
            </a:pPr>
            <a:r>
              <a:rPr lang="en-US" altLang="zh-CN" sz="3600" b="1" dirty="0">
                <a:solidFill>
                  <a:schemeClr val="bg1"/>
                </a:solidFill>
                <a:effectLst>
                  <a:outerShdw blurRad="38100" dist="38100" dir="2700000" algn="tl">
                    <a:srgbClr val="000000">
                      <a:alpha val="43137"/>
                    </a:srgbClr>
                  </a:outerShdw>
                </a:effectLst>
                <a:latin typeface="+mj-lt"/>
                <a:ea typeface="SimSun" pitchFamily="2" charset="-122"/>
                <a:cs typeface="Arial" pitchFamily="34" charset="0"/>
              </a:rPr>
              <a:t>We never get rid of an enemy by meeting hate with hate; we get rid of an enemy by getting rid of enmity.</a:t>
            </a:r>
            <a:r>
              <a:rPr lang="en-US" altLang="zh-CN" sz="4000" b="1" dirty="0">
                <a:solidFill>
                  <a:schemeClr val="bg1"/>
                </a:solidFill>
                <a:effectLst>
                  <a:outerShdw blurRad="38100" dist="38100" dir="2700000" algn="tl">
                    <a:srgbClr val="000000">
                      <a:alpha val="43137"/>
                    </a:srgbClr>
                  </a:outerShdw>
                </a:effectLst>
                <a:latin typeface="+mj-lt"/>
                <a:ea typeface="SimSun" pitchFamily="2" charset="-122"/>
                <a:cs typeface="Arial" pitchFamily="34" charset="0"/>
              </a:rPr>
              <a:t> </a:t>
            </a:r>
            <a:endParaRPr lang="en-US" altLang="zh-CN" sz="4000" b="1" dirty="0" smtClean="0">
              <a:solidFill>
                <a:schemeClr val="bg1"/>
              </a:solidFill>
              <a:effectLst>
                <a:outerShdw blurRad="38100" dist="38100" dir="2700000" algn="tl">
                  <a:srgbClr val="000000">
                    <a:alpha val="43137"/>
                  </a:srgbClr>
                </a:outerShdw>
              </a:effectLst>
              <a:latin typeface="+mj-lt"/>
              <a:ea typeface="SimSun" pitchFamily="2" charset="-122"/>
              <a:cs typeface="Arial" pitchFamily="34" charset="0"/>
            </a:endParaRPr>
          </a:p>
          <a:p>
            <a:pPr marL="115888" indent="-115888" eaLnBrk="0" hangingPunct="0">
              <a:lnSpc>
                <a:spcPct val="90000"/>
              </a:lnSpc>
              <a:spcAft>
                <a:spcPct val="50000"/>
              </a:spcAft>
            </a:pPr>
            <a:r>
              <a:rPr lang="en-US" altLang="zh-CN" sz="2500" i="1" dirty="0" smtClean="0">
                <a:solidFill>
                  <a:schemeClr val="bg1"/>
                </a:solidFill>
                <a:latin typeface="+mj-lt"/>
                <a:ea typeface="SimSun" pitchFamily="2" charset="-122"/>
                <a:cs typeface="Arial" pitchFamily="34" charset="0"/>
              </a:rPr>
              <a:t>Martin Luther King Jnr. </a:t>
            </a:r>
            <a:endParaRPr lang="en-US" altLang="zh-CN" sz="2500" dirty="0">
              <a:solidFill>
                <a:schemeClr val="bg1"/>
              </a:solidFill>
              <a:latin typeface="+mj-lt"/>
              <a:ea typeface="SimSun" pitchFamily="2" charset="-122"/>
              <a:cs typeface="Arial" pitchFamily="34" charset="0"/>
            </a:endParaRPr>
          </a:p>
        </p:txBody>
      </p:sp>
      <p:pic>
        <p:nvPicPr>
          <p:cNvPr id="31750" name="Picture 3078" descr="E:\Documents and Settings\jcorley\Desktop\AP Ladership Seminar\Materials for presentations\461px-Martin_Luther_King_Jr_with_medallion_NYWTS.jpg"/>
          <p:cNvPicPr>
            <a:picLocks noChangeAspect="1" noChangeArrowheads="1"/>
          </p:cNvPicPr>
          <p:nvPr/>
        </p:nvPicPr>
        <p:blipFill>
          <a:blip r:embed="rId3" cstate="print"/>
          <a:srcRect/>
          <a:stretch>
            <a:fillRect/>
          </a:stretch>
        </p:blipFill>
        <p:spPr bwMode="auto">
          <a:xfrm>
            <a:off x="838200" y="1752601"/>
            <a:ext cx="3026111" cy="3600000"/>
          </a:xfrm>
          <a:prstGeom prst="rect">
            <a:avLst/>
          </a:prstGeom>
          <a:ln>
            <a:solidFill>
              <a:schemeClr val="bg1"/>
            </a:solidFill>
          </a:ln>
          <a:effectLst>
            <a:outerShdw blurRad="190500" algn="tl" rotWithShape="0">
              <a:srgbClr val="000000">
                <a:alpha val="70000"/>
              </a:srgbClr>
            </a:outerShdw>
          </a:effectLst>
        </p:spPr>
      </p:pic>
      <p:sp>
        <p:nvSpPr>
          <p:cNvPr id="9"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Loving our enemies      </a:t>
            </a:r>
            <a:endParaRPr lang="en-GB" sz="40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1"/>
          <p:cNvSpPr>
            <a:spLocks noGrp="1"/>
          </p:cNvSpPr>
          <p:nvPr>
            <p:ph type="sldNum" sz="quarter" idx="4294967295"/>
          </p:nvPr>
        </p:nvSpPr>
        <p:spPr>
          <a:xfrm>
            <a:off x="7594600" y="6248400"/>
            <a:ext cx="2311400" cy="476250"/>
          </a:xfrm>
          <a:noFill/>
        </p:spPr>
        <p:txBody>
          <a:bodyPr/>
          <a:lstStyle/>
          <a:p>
            <a:fld id="{02837BEC-C9DB-41AF-B83B-C87440EACABA}" type="slidenum">
              <a:rPr lang="en-US"/>
              <a:pPr/>
              <a:t>29</a:t>
            </a:fld>
            <a:endParaRPr lang="en-US" dirty="0"/>
          </a:p>
        </p:txBody>
      </p:sp>
      <p:sp>
        <p:nvSpPr>
          <p:cNvPr id="628739" name="Text Box 3075"/>
          <p:cNvSpPr txBox="1">
            <a:spLocks noChangeArrowheads="1"/>
          </p:cNvSpPr>
          <p:nvPr/>
        </p:nvSpPr>
        <p:spPr bwMode="auto">
          <a:xfrm>
            <a:off x="3962401" y="1828800"/>
            <a:ext cx="4876799" cy="3600000"/>
          </a:xfrm>
          <a:prstGeom prst="rect">
            <a:avLst/>
          </a:prstGeom>
          <a:solidFill>
            <a:schemeClr val="accent1">
              <a:lumMod val="75000"/>
            </a:schemeClr>
          </a:solidFill>
          <a:ln w="9525">
            <a:solidFill>
              <a:schemeClr val="bg1"/>
            </a:solidFill>
            <a:miter lim="800000"/>
            <a:headEnd/>
            <a:tailEnd/>
          </a:ln>
          <a:effectLst>
            <a:outerShdw blurRad="50800" dist="38100" dir="2700000" algn="tl" rotWithShape="0">
              <a:prstClr val="black">
                <a:alpha val="40000"/>
              </a:prstClr>
            </a:outerShdw>
          </a:effectLst>
        </p:spPr>
        <p:txBody>
          <a:bodyPr wrap="square" lIns="144000" tIns="144000" rIns="144000" bIns="144000">
            <a:spAutoFit/>
          </a:bodyPr>
          <a:lstStyle/>
          <a:p>
            <a:pPr eaLnBrk="0" hangingPunct="0">
              <a:lnSpc>
                <a:spcPct val="90000"/>
              </a:lnSpc>
              <a:spcAft>
                <a:spcPct val="50000"/>
              </a:spcAft>
              <a:defRPr/>
            </a:pPr>
            <a:r>
              <a:rPr lang="en-US" altLang="zh-CN" sz="3600" b="1" dirty="0">
                <a:solidFill>
                  <a:srgbClr val="FFFFFF"/>
                </a:solidFill>
                <a:effectLst>
                  <a:outerShdw blurRad="38100" dist="38100" dir="2700000" algn="tl">
                    <a:srgbClr val="000000">
                      <a:alpha val="43137"/>
                    </a:srgbClr>
                  </a:outerShdw>
                </a:effectLst>
                <a:latin typeface="+mj-lt"/>
                <a:ea typeface="SimSun" pitchFamily="2" charset="-122"/>
                <a:cs typeface="Arial" pitchFamily="34" charset="0"/>
              </a:rPr>
              <a:t>Jesus did not condemn any of his enemies. </a:t>
            </a:r>
            <a:endParaRPr lang="en-US" altLang="zh-CN" sz="3600" b="1" dirty="0" smtClean="0">
              <a:solidFill>
                <a:srgbClr val="FFFFFF"/>
              </a:solidFill>
              <a:effectLst>
                <a:outerShdw blurRad="38100" dist="38100" dir="2700000" algn="tl">
                  <a:srgbClr val="000000">
                    <a:alpha val="43137"/>
                  </a:srgbClr>
                </a:outerShdw>
              </a:effectLst>
              <a:latin typeface="+mj-lt"/>
              <a:ea typeface="SimSun" pitchFamily="2" charset="-122"/>
              <a:cs typeface="Arial" pitchFamily="34" charset="0"/>
            </a:endParaRPr>
          </a:p>
          <a:p>
            <a:pPr eaLnBrk="0" hangingPunct="0">
              <a:lnSpc>
                <a:spcPct val="90000"/>
              </a:lnSpc>
              <a:spcAft>
                <a:spcPct val="50000"/>
              </a:spcAft>
              <a:defRPr/>
            </a:pPr>
            <a:r>
              <a:rPr lang="en-US" altLang="zh-CN" sz="3600" b="1" dirty="0" smtClean="0">
                <a:solidFill>
                  <a:srgbClr val="FFFFFF"/>
                </a:solidFill>
                <a:effectLst>
                  <a:outerShdw blurRad="38100" dist="38100" dir="2700000" algn="tl">
                    <a:srgbClr val="000000">
                      <a:alpha val="43137"/>
                    </a:srgbClr>
                  </a:outerShdw>
                </a:effectLst>
                <a:latin typeface="+mj-lt"/>
                <a:ea typeface="SimSun" pitchFamily="2" charset="-122"/>
                <a:cs typeface="Arial" pitchFamily="34" charset="0"/>
              </a:rPr>
              <a:t>His </a:t>
            </a:r>
            <a:r>
              <a:rPr lang="en-US" altLang="zh-CN" sz="3600" b="1" dirty="0">
                <a:solidFill>
                  <a:srgbClr val="FFFFFF"/>
                </a:solidFill>
                <a:effectLst>
                  <a:outerShdw blurRad="38100" dist="38100" dir="2700000" algn="tl">
                    <a:srgbClr val="000000">
                      <a:alpha val="43137"/>
                    </a:srgbClr>
                  </a:outerShdw>
                </a:effectLst>
                <a:latin typeface="+mj-lt"/>
                <a:ea typeface="SimSun" pitchFamily="2" charset="-122"/>
                <a:cs typeface="Arial" pitchFamily="34" charset="0"/>
              </a:rPr>
              <a:t>power was the power of </a:t>
            </a:r>
            <a:r>
              <a:rPr lang="en-US" altLang="zh-CN" sz="3600" b="1" dirty="0" smtClean="0">
                <a:solidFill>
                  <a:srgbClr val="FFFFFF"/>
                </a:solidFill>
                <a:effectLst>
                  <a:outerShdw blurRad="38100" dist="38100" dir="2700000" algn="tl">
                    <a:srgbClr val="000000">
                      <a:alpha val="43137"/>
                    </a:srgbClr>
                  </a:outerShdw>
                </a:effectLst>
                <a:latin typeface="+mj-lt"/>
                <a:ea typeface="SimSun" pitchFamily="2" charset="-122"/>
                <a:cs typeface="Arial" pitchFamily="34" charset="0"/>
              </a:rPr>
              <a:t>love. </a:t>
            </a:r>
          </a:p>
          <a:p>
            <a:pPr marL="115888" indent="-115888" eaLnBrk="0" hangingPunct="0">
              <a:lnSpc>
                <a:spcPct val="90000"/>
              </a:lnSpc>
              <a:spcAft>
                <a:spcPct val="50000"/>
              </a:spcAft>
              <a:defRPr/>
            </a:pPr>
            <a:r>
              <a:rPr lang="en-US" altLang="zh-CN" sz="2800" i="1" dirty="0" smtClean="0">
                <a:solidFill>
                  <a:srgbClr val="FFFFFF"/>
                </a:solidFill>
                <a:effectLst>
                  <a:outerShdw blurRad="38100" dist="38100" dir="2700000" algn="tl">
                    <a:srgbClr val="000000">
                      <a:alpha val="43137"/>
                    </a:srgbClr>
                  </a:outerShdw>
                </a:effectLst>
                <a:latin typeface="+mj-lt"/>
                <a:ea typeface="SimSun" pitchFamily="2" charset="-122"/>
                <a:cs typeface="Arial" pitchFamily="34" charset="0"/>
              </a:rPr>
              <a:t>Sun </a:t>
            </a:r>
            <a:r>
              <a:rPr lang="en-US" altLang="zh-CN" sz="2800" i="1" dirty="0" err="1" smtClean="0">
                <a:solidFill>
                  <a:srgbClr val="FFFFFF"/>
                </a:solidFill>
                <a:effectLst>
                  <a:outerShdw blurRad="38100" dist="38100" dir="2700000" algn="tl">
                    <a:srgbClr val="000000">
                      <a:alpha val="43137"/>
                    </a:srgbClr>
                  </a:outerShdw>
                </a:effectLst>
                <a:latin typeface="+mj-lt"/>
                <a:ea typeface="SimSun" pitchFamily="2" charset="-122"/>
                <a:cs typeface="Arial" pitchFamily="34" charset="0"/>
              </a:rPr>
              <a:t>Myung</a:t>
            </a:r>
            <a:r>
              <a:rPr lang="en-US" altLang="zh-CN" sz="2800" i="1" dirty="0" smtClean="0">
                <a:solidFill>
                  <a:srgbClr val="FFFFFF"/>
                </a:solidFill>
                <a:effectLst>
                  <a:outerShdw blurRad="38100" dist="38100" dir="2700000" algn="tl">
                    <a:srgbClr val="000000">
                      <a:alpha val="43137"/>
                    </a:srgbClr>
                  </a:outerShdw>
                </a:effectLst>
                <a:latin typeface="+mj-lt"/>
                <a:ea typeface="SimSun" pitchFamily="2" charset="-122"/>
                <a:cs typeface="Arial" pitchFamily="34" charset="0"/>
              </a:rPr>
              <a:t> Moon </a:t>
            </a:r>
            <a:endParaRPr lang="en-US" altLang="zh-CN" sz="2800" i="1" dirty="0">
              <a:solidFill>
                <a:srgbClr val="FFFFFF"/>
              </a:solidFill>
              <a:effectLst>
                <a:outerShdw blurRad="38100" dist="38100" dir="2700000" algn="tl">
                  <a:srgbClr val="000000">
                    <a:alpha val="43137"/>
                  </a:srgbClr>
                </a:outerShdw>
              </a:effectLst>
              <a:latin typeface="+mj-lt"/>
              <a:ea typeface="SimSun" pitchFamily="2" charset="-122"/>
              <a:cs typeface="Arial" pitchFamily="34" charset="0"/>
            </a:endParaRPr>
          </a:p>
        </p:txBody>
      </p:sp>
      <p:sp>
        <p:nvSpPr>
          <p:cNvPr id="628740" name="Text Box 3076"/>
          <p:cNvSpPr txBox="1">
            <a:spLocks noChangeArrowheads="1"/>
          </p:cNvSpPr>
          <p:nvPr/>
        </p:nvSpPr>
        <p:spPr bwMode="auto">
          <a:xfrm>
            <a:off x="5310717" y="4267201"/>
            <a:ext cx="184731" cy="461665"/>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eaLnBrk="0" hangingPunct="0"/>
            <a:endParaRPr lang="en-US" altLang="zh-CN" sz="2400" b="1" i="1">
              <a:solidFill>
                <a:srgbClr val="00FF99"/>
              </a:solidFill>
              <a:latin typeface="Franklin Gothic Medium" pitchFamily="34" charset="0"/>
              <a:ea typeface="SimSun" pitchFamily="2" charset="-122"/>
            </a:endParaRPr>
          </a:p>
        </p:txBody>
      </p:sp>
      <p:pic>
        <p:nvPicPr>
          <p:cNvPr id="32774" name="Picture 3078" descr="E:\Documents and Settings\jcorley\Desktop\AP Ladership Seminar\Materials for presentations\461px-Martin_Luther_King_Jr_with_medallion_NYWTS.jpg"/>
          <p:cNvPicPr>
            <a:picLocks noChangeAspect="1" noChangeArrowheads="1"/>
          </p:cNvPicPr>
          <p:nvPr/>
        </p:nvPicPr>
        <p:blipFill>
          <a:blip r:embed="rId3" cstate="print"/>
          <a:srcRect/>
          <a:stretch>
            <a:fillRect/>
          </a:stretch>
        </p:blipFill>
        <p:spPr bwMode="auto">
          <a:xfrm>
            <a:off x="1113232" y="1828800"/>
            <a:ext cx="2849168" cy="3600000"/>
          </a:xfrm>
          <a:prstGeom prst="rect">
            <a:avLst/>
          </a:prstGeom>
          <a:ln>
            <a:solidFill>
              <a:schemeClr val="bg1"/>
            </a:solidFill>
          </a:ln>
          <a:effectLst>
            <a:outerShdw blurRad="190500" algn="tl" rotWithShape="0">
              <a:srgbClr val="000000">
                <a:alpha val="70000"/>
              </a:srgbClr>
            </a:outerShdw>
          </a:effectLst>
        </p:spPr>
      </p:pic>
      <p:sp>
        <p:nvSpPr>
          <p:cNvPr id="9"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Loving our enemies      </a:t>
            </a:r>
            <a:endParaRPr lang="en-GB" sz="40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Oval 3"/>
          <p:cNvSpPr>
            <a:spLocks noChangeArrowheads="1"/>
          </p:cNvSpPr>
          <p:nvPr/>
        </p:nvSpPr>
        <p:spPr bwMode="auto">
          <a:xfrm>
            <a:off x="457200" y="2819400"/>
            <a:ext cx="5257800" cy="3052762"/>
          </a:xfrm>
          <a:prstGeom prst="ellipse">
            <a:avLst/>
          </a:prstGeom>
          <a:solidFill>
            <a:schemeClr val="accent3">
              <a:lumMod val="75000"/>
            </a:schemeClr>
          </a:solidFill>
          <a:ln w="25400" cap="sq">
            <a:solidFill>
              <a:schemeClr val="bg1"/>
            </a:solidFill>
            <a:round/>
            <a:headEnd type="none" w="sm" len="sm"/>
            <a:tailEnd type="none" w="sm" len="sm"/>
          </a:ln>
          <a:effectLst>
            <a:outerShdw blurRad="50800" dist="38100" dir="2700000" algn="tl" rotWithShape="0">
              <a:prstClr val="black">
                <a:alpha val="40000"/>
              </a:prstClr>
            </a:outerShdw>
          </a:effectLst>
        </p:spPr>
        <p:txBody>
          <a:bodyPr wrap="none" anchor="ctr"/>
          <a:lstStyle/>
          <a:p>
            <a:pPr algn="ctr" eaLnBrk="0" hangingPunct="0"/>
            <a:endParaRPr lang="de-DE" sz="2400">
              <a:latin typeface="Times New Roman" pitchFamily="18" charset="0"/>
            </a:endParaRPr>
          </a:p>
        </p:txBody>
      </p:sp>
      <p:sp>
        <p:nvSpPr>
          <p:cNvPr id="229380" name="Oval 4"/>
          <p:cNvSpPr>
            <a:spLocks noChangeArrowheads="1"/>
          </p:cNvSpPr>
          <p:nvPr/>
        </p:nvSpPr>
        <p:spPr bwMode="auto">
          <a:xfrm>
            <a:off x="825500" y="3587750"/>
            <a:ext cx="3113088" cy="1527175"/>
          </a:xfrm>
          <a:prstGeom prst="ellipse">
            <a:avLst/>
          </a:prstGeom>
          <a:solidFill>
            <a:schemeClr val="bg2">
              <a:lumMod val="75000"/>
            </a:schemeClr>
          </a:solidFill>
          <a:ln w="12700" cap="sq">
            <a:solidFill>
              <a:schemeClr val="bg1"/>
            </a:solidFill>
            <a:round/>
            <a:headEnd type="none" w="sm" len="sm"/>
            <a:tailEnd type="none" w="sm" len="sm"/>
          </a:ln>
          <a:effectLst>
            <a:outerShdw blurRad="50800" dist="38100" dir="2700000" algn="tl" rotWithShape="0">
              <a:prstClr val="black">
                <a:alpha val="40000"/>
              </a:prstClr>
            </a:outerShdw>
          </a:effectLst>
        </p:spPr>
        <p:txBody>
          <a:bodyPr wrap="none" anchor="ctr"/>
          <a:lstStyle/>
          <a:p>
            <a:pPr algn="ctr" eaLnBrk="0" hangingPunct="0">
              <a:defRPr/>
            </a:pPr>
            <a:r>
              <a:rPr lang="en-US" sz="2800" b="1" dirty="0">
                <a:solidFill>
                  <a:srgbClr val="333399"/>
                </a:solidFill>
                <a:effectLst>
                  <a:outerShdw blurRad="38100" dist="38100" dir="2700000" algn="tl">
                    <a:srgbClr val="000000">
                      <a:alpha val="43137"/>
                    </a:srgbClr>
                  </a:outerShdw>
                </a:effectLst>
                <a:latin typeface="+mj-lt"/>
                <a:cs typeface="Arial" charset="0"/>
              </a:rPr>
              <a:t>Individual</a:t>
            </a:r>
          </a:p>
        </p:txBody>
      </p:sp>
      <p:sp>
        <p:nvSpPr>
          <p:cNvPr id="9221" name="AutoShape 5"/>
          <p:cNvSpPr>
            <a:spLocks noChangeArrowheads="1"/>
          </p:cNvSpPr>
          <p:nvPr/>
        </p:nvSpPr>
        <p:spPr bwMode="auto">
          <a:xfrm>
            <a:off x="2679700" y="3537888"/>
            <a:ext cx="2438400" cy="524524"/>
          </a:xfrm>
          <a:prstGeom prst="curvedDownArrow">
            <a:avLst>
              <a:gd name="adj1" fmla="val 100184"/>
              <a:gd name="adj2" fmla="val 122734"/>
              <a:gd name="adj3" fmla="val 34974"/>
            </a:avLst>
          </a:prstGeom>
          <a:solidFill>
            <a:schemeClr val="bg2">
              <a:lumMod val="50000"/>
            </a:schemeClr>
          </a:solidFill>
          <a:ln w="31750" cap="sq">
            <a:solidFill>
              <a:schemeClr val="bg2">
                <a:lumMod val="75000"/>
              </a:schemeClr>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p>
            <a:endParaRPr lang="en-GB"/>
          </a:p>
        </p:txBody>
      </p:sp>
      <p:sp>
        <p:nvSpPr>
          <p:cNvPr id="229382" name="Text Box 6"/>
          <p:cNvSpPr txBox="1">
            <a:spLocks noChangeArrowheads="1"/>
          </p:cNvSpPr>
          <p:nvPr/>
        </p:nvSpPr>
        <p:spPr bwMode="auto">
          <a:xfrm>
            <a:off x="4292600" y="4067175"/>
            <a:ext cx="1188146" cy="523220"/>
          </a:xfrm>
          <a:prstGeom prst="rect">
            <a:avLst/>
          </a:prstGeom>
          <a:noFill/>
          <a:ln w="12700" cap="sq">
            <a:noFill/>
            <a:miter lim="800000"/>
            <a:headEnd type="none" w="sm" len="sm"/>
            <a:tailEnd type="none" w="sm" len="sm"/>
          </a:ln>
          <a:effectLst/>
        </p:spPr>
        <p:txBody>
          <a:bodyPr wrap="none">
            <a:spAutoFit/>
          </a:bodyPr>
          <a:lstStyle/>
          <a:p>
            <a:pPr eaLnBrk="0" hangingPunct="0">
              <a:defRPr/>
            </a:pPr>
            <a:r>
              <a:rPr lang="en-US" sz="2800" b="1" dirty="0">
                <a:solidFill>
                  <a:srgbClr val="FFFF00"/>
                </a:solidFill>
                <a:effectLst>
                  <a:outerShdw blurRad="38100" dist="38100" dir="2700000" algn="tl">
                    <a:srgbClr val="000000">
                      <a:alpha val="43137"/>
                    </a:srgbClr>
                  </a:outerShdw>
                </a:effectLst>
                <a:latin typeface="+mj-lt"/>
                <a:cs typeface="Arial" charset="0"/>
              </a:rPr>
              <a:t>Whole</a:t>
            </a:r>
          </a:p>
        </p:txBody>
      </p:sp>
      <p:sp>
        <p:nvSpPr>
          <p:cNvPr id="229383" name="AutoShape 7"/>
          <p:cNvSpPr>
            <a:spLocks noChangeArrowheads="1"/>
          </p:cNvSpPr>
          <p:nvPr/>
        </p:nvSpPr>
        <p:spPr bwMode="auto">
          <a:xfrm>
            <a:off x="5791200" y="3048000"/>
            <a:ext cx="3714750" cy="1219200"/>
          </a:xfrm>
          <a:prstGeom prst="roundRect">
            <a:avLst>
              <a:gd name="adj" fmla="val 0"/>
            </a:avLst>
          </a:prstGeom>
          <a:solidFill>
            <a:schemeClr val="accent1">
              <a:lumMod val="75000"/>
            </a:schemeClr>
          </a:solidFill>
          <a:ln w="9525">
            <a:solidFill>
              <a:schemeClr val="bg1"/>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2800" b="1" dirty="0">
                <a:solidFill>
                  <a:schemeClr val="bg1"/>
                </a:solidFill>
                <a:effectLst>
                  <a:outerShdw blurRad="38100" dist="38100" dir="2700000" algn="tl">
                    <a:srgbClr val="000000">
                      <a:alpha val="43137"/>
                    </a:srgbClr>
                  </a:outerShdw>
                </a:effectLst>
                <a:latin typeface="+mj-lt"/>
              </a:rPr>
              <a:t>The </a:t>
            </a:r>
            <a:r>
              <a:rPr lang="en-GB" sz="2800" b="1" dirty="0">
                <a:solidFill>
                  <a:schemeClr val="bg1"/>
                </a:solidFill>
                <a:effectLst>
                  <a:outerShdw blurRad="38100" dist="38100" dir="2700000" algn="tl">
                    <a:srgbClr val="000000">
                      <a:alpha val="43137"/>
                    </a:srgbClr>
                  </a:outerShdw>
                </a:effectLst>
                <a:latin typeface="+mj-lt"/>
                <a:cs typeface="Arial" charset="0"/>
              </a:rPr>
              <a:t>Individual</a:t>
            </a:r>
          </a:p>
          <a:p>
            <a:pPr algn="ctr" eaLnBrk="0" hangingPunct="0">
              <a:defRPr/>
            </a:pPr>
            <a:r>
              <a:rPr lang="en-GB" sz="2800" b="1" dirty="0">
                <a:solidFill>
                  <a:schemeClr val="bg1"/>
                </a:solidFill>
                <a:effectLst>
                  <a:outerShdw blurRad="38100" dist="38100" dir="2700000" algn="tl">
                    <a:srgbClr val="000000">
                      <a:alpha val="43137"/>
                    </a:srgbClr>
                  </a:outerShdw>
                </a:effectLst>
                <a:latin typeface="+mj-lt"/>
              </a:rPr>
              <a:t>Lives for the Whole</a:t>
            </a:r>
          </a:p>
        </p:txBody>
      </p:sp>
      <p:sp>
        <p:nvSpPr>
          <p:cNvPr id="229384" name="AutoShape 8"/>
          <p:cNvSpPr>
            <a:spLocks noChangeArrowheads="1"/>
          </p:cNvSpPr>
          <p:nvPr/>
        </p:nvSpPr>
        <p:spPr bwMode="auto">
          <a:xfrm>
            <a:off x="5791200" y="4419600"/>
            <a:ext cx="3714750" cy="1219200"/>
          </a:xfrm>
          <a:prstGeom prst="roundRect">
            <a:avLst>
              <a:gd name="adj" fmla="val 0"/>
            </a:avLst>
          </a:prstGeom>
          <a:solidFill>
            <a:schemeClr val="accent1">
              <a:lumMod val="75000"/>
            </a:schemeClr>
          </a:solidFill>
          <a:ln w="9525">
            <a:solidFill>
              <a:schemeClr val="bg1"/>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2800" b="1" dirty="0">
                <a:solidFill>
                  <a:schemeClr val="bg1"/>
                </a:solidFill>
                <a:effectLst>
                  <a:outerShdw blurRad="38100" dist="38100" dir="2700000" algn="tl">
                    <a:srgbClr val="000000">
                      <a:alpha val="43137"/>
                    </a:srgbClr>
                  </a:outerShdw>
                </a:effectLst>
                <a:latin typeface="+mj-lt"/>
              </a:rPr>
              <a:t>The Whole supports</a:t>
            </a:r>
          </a:p>
          <a:p>
            <a:pPr algn="ctr" eaLnBrk="0" hangingPunct="0">
              <a:defRPr/>
            </a:pPr>
            <a:r>
              <a:rPr lang="en-GB" sz="2800" b="1" dirty="0">
                <a:solidFill>
                  <a:schemeClr val="bg1"/>
                </a:solidFill>
                <a:effectLst>
                  <a:outerShdw blurRad="38100" dist="38100" dir="2700000" algn="tl">
                    <a:srgbClr val="000000">
                      <a:alpha val="43137"/>
                    </a:srgbClr>
                  </a:outerShdw>
                </a:effectLst>
                <a:latin typeface="+mj-lt"/>
              </a:rPr>
              <a:t>the </a:t>
            </a:r>
            <a:r>
              <a:rPr lang="en-GB" sz="2800" b="1" dirty="0">
                <a:solidFill>
                  <a:schemeClr val="bg1"/>
                </a:solidFill>
                <a:effectLst>
                  <a:outerShdw blurRad="38100" dist="38100" dir="2700000" algn="tl">
                    <a:srgbClr val="000000">
                      <a:alpha val="43137"/>
                    </a:srgbClr>
                  </a:outerShdw>
                </a:effectLst>
                <a:latin typeface="+mj-lt"/>
                <a:cs typeface="Arial" charset="0"/>
              </a:rPr>
              <a:t>Individual</a:t>
            </a:r>
          </a:p>
        </p:txBody>
      </p:sp>
      <p:sp>
        <p:nvSpPr>
          <p:cNvPr id="9225" name="AutoShape 9"/>
          <p:cNvSpPr>
            <a:spLocks noChangeArrowheads="1"/>
          </p:cNvSpPr>
          <p:nvPr/>
        </p:nvSpPr>
        <p:spPr bwMode="auto">
          <a:xfrm rot="10800000">
            <a:off x="2514597" y="4595810"/>
            <a:ext cx="2590801" cy="838201"/>
          </a:xfrm>
          <a:prstGeom prst="curvedDownArrow">
            <a:avLst>
              <a:gd name="adj1" fmla="val 42190"/>
              <a:gd name="adj2" fmla="val 84392"/>
              <a:gd name="adj3" fmla="val 33333"/>
            </a:avLst>
          </a:prstGeom>
          <a:solidFill>
            <a:schemeClr val="bg2">
              <a:lumMod val="50000"/>
            </a:schemeClr>
          </a:solidFill>
          <a:ln w="31750" cap="sq">
            <a:solidFill>
              <a:schemeClr val="bg2">
                <a:lumMod val="75000"/>
              </a:schemeClr>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p>
            <a:endParaRPr lang="en-GB"/>
          </a:p>
        </p:txBody>
      </p:sp>
      <p:sp>
        <p:nvSpPr>
          <p:cNvPr id="57354" name="Text Box 10"/>
          <p:cNvSpPr txBox="1">
            <a:spLocks noChangeArrowheads="1"/>
          </p:cNvSpPr>
          <p:nvPr/>
        </p:nvSpPr>
        <p:spPr bwMode="auto">
          <a:xfrm>
            <a:off x="412750" y="1052513"/>
            <a:ext cx="9080500" cy="954107"/>
          </a:xfrm>
          <a:prstGeom prst="rect">
            <a:avLst/>
          </a:prstGeom>
          <a:solidFill>
            <a:schemeClr val="accent1">
              <a:lumMod val="75000"/>
            </a:schemeClr>
          </a:solidFill>
          <a:ln w="9525">
            <a:solidFill>
              <a:schemeClr val="bg1"/>
            </a:solidFill>
            <a:miter lim="800000"/>
            <a:headEnd/>
            <a:tailEnd/>
          </a:ln>
          <a:effectLst>
            <a:outerShdw blurRad="50800" dist="38100" dir="2700000" algn="tl" rotWithShape="0">
              <a:prstClr val="black">
                <a:alpha val="40000"/>
              </a:prstClr>
            </a:outerShdw>
          </a:effectLst>
        </p:spPr>
        <p:txBody>
          <a:bodyPr>
            <a:spAutoFit/>
          </a:bodyPr>
          <a:lstStyle/>
          <a:p>
            <a:pPr marL="263525" indent="-263525" algn="ctr" eaLnBrk="0" hangingPunct="0">
              <a:buFontTx/>
              <a:buChar char="•"/>
              <a:defRPr/>
            </a:pPr>
            <a:r>
              <a:rPr lang="en-GB" sz="2800" b="1" dirty="0">
                <a:solidFill>
                  <a:schemeClr val="bg1"/>
                </a:solidFill>
                <a:effectLst>
                  <a:outerShdw blurRad="38100" dist="38100" dir="2700000" algn="tl">
                    <a:srgbClr val="000000">
                      <a:alpha val="43137"/>
                    </a:srgbClr>
                  </a:outerShdw>
                </a:effectLst>
                <a:latin typeface="+mj-lt"/>
              </a:rPr>
              <a:t>Living for the sake of others – pair </a:t>
            </a:r>
            <a:r>
              <a:rPr lang="en-GB" sz="2800" b="1" dirty="0" smtClean="0">
                <a:solidFill>
                  <a:schemeClr val="bg1"/>
                </a:solidFill>
                <a:effectLst>
                  <a:outerShdw blurRad="38100" dist="38100" dir="2700000" algn="tl">
                    <a:srgbClr val="000000">
                      <a:alpha val="43137"/>
                    </a:srgbClr>
                  </a:outerShdw>
                </a:effectLst>
                <a:latin typeface="+mj-lt"/>
              </a:rPr>
              <a:t>system</a:t>
            </a:r>
          </a:p>
          <a:p>
            <a:pPr marL="263525" indent="-263525" algn="ctr" eaLnBrk="0" hangingPunct="0">
              <a:buFontTx/>
              <a:buChar char="•"/>
              <a:defRPr/>
            </a:pPr>
            <a:r>
              <a:rPr lang="en-GB" sz="2800" b="1" dirty="0" smtClean="0">
                <a:solidFill>
                  <a:schemeClr val="bg1"/>
                </a:solidFill>
                <a:effectLst>
                  <a:outerShdw blurRad="38100" dist="38100" dir="2700000" algn="tl">
                    <a:srgbClr val="000000">
                      <a:alpha val="43137"/>
                    </a:srgbClr>
                  </a:outerShdw>
                </a:effectLst>
                <a:latin typeface="+mj-lt"/>
              </a:rPr>
              <a:t>I </a:t>
            </a:r>
            <a:r>
              <a:rPr lang="en-GB" sz="2800" b="1" dirty="0">
                <a:solidFill>
                  <a:schemeClr val="bg1"/>
                </a:solidFill>
                <a:effectLst>
                  <a:outerShdw blurRad="38100" dist="38100" dir="2700000" algn="tl">
                    <a:srgbClr val="000000">
                      <a:alpha val="43137"/>
                    </a:srgbClr>
                  </a:outerShdw>
                </a:effectLst>
                <a:latin typeface="+mj-lt"/>
              </a:rPr>
              <a:t>exist to benefit the whole – higher </a:t>
            </a:r>
            <a:r>
              <a:rPr lang="en-GB" sz="2800" b="1" dirty="0" smtClean="0">
                <a:solidFill>
                  <a:schemeClr val="bg1"/>
                </a:solidFill>
                <a:effectLst>
                  <a:outerShdw blurRad="38100" dist="38100" dir="2700000" algn="tl">
                    <a:srgbClr val="000000">
                      <a:alpha val="43137"/>
                    </a:srgbClr>
                  </a:outerShdw>
                </a:effectLst>
                <a:latin typeface="+mj-lt"/>
              </a:rPr>
              <a:t>purpose</a:t>
            </a:r>
            <a:endParaRPr lang="en-GB" sz="2800" b="1" dirty="0">
              <a:solidFill>
                <a:schemeClr val="bg1"/>
              </a:solidFill>
              <a:effectLst>
                <a:outerShdw blurRad="38100" dist="38100" dir="2700000" algn="tl">
                  <a:srgbClr val="000000">
                    <a:alpha val="43137"/>
                  </a:srgbClr>
                </a:outerShdw>
              </a:effectLst>
              <a:latin typeface="+mj-lt"/>
            </a:endParaRPr>
          </a:p>
        </p:txBody>
      </p:sp>
      <p:sp>
        <p:nvSpPr>
          <p:cNvPr id="12"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Peace – Living for the sake of others   </a:t>
            </a:r>
            <a:endParaRPr lang="en-GB" sz="40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anim calcmode="lin" valueType="num">
                                      <p:cBhvr additive="base">
                                        <p:cTn id="7" dur="500" fill="hold"/>
                                        <p:tgtEl>
                                          <p:spTgt spid="9219"/>
                                        </p:tgtEl>
                                        <p:attrNameLst>
                                          <p:attrName>ppt_x</p:attrName>
                                        </p:attrNameLst>
                                      </p:cBhvr>
                                      <p:tavLst>
                                        <p:tav tm="0">
                                          <p:val>
                                            <p:strVal val="#ppt_x"/>
                                          </p:val>
                                        </p:tav>
                                        <p:tav tm="100000">
                                          <p:val>
                                            <p:strVal val="#ppt_x"/>
                                          </p:val>
                                        </p:tav>
                                      </p:tavLst>
                                    </p:anim>
                                    <p:anim calcmode="lin" valueType="num">
                                      <p:cBhvr additive="base">
                                        <p:cTn id="8" dur="500" fill="hold"/>
                                        <p:tgtEl>
                                          <p:spTgt spid="92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9380"/>
                                        </p:tgtEl>
                                        <p:attrNameLst>
                                          <p:attrName>style.visibility</p:attrName>
                                        </p:attrNameLst>
                                      </p:cBhvr>
                                      <p:to>
                                        <p:strVal val="visible"/>
                                      </p:to>
                                    </p:set>
                                    <p:anim calcmode="lin" valueType="num">
                                      <p:cBhvr additive="base">
                                        <p:cTn id="11" dur="500" fill="hold"/>
                                        <p:tgtEl>
                                          <p:spTgt spid="229380"/>
                                        </p:tgtEl>
                                        <p:attrNameLst>
                                          <p:attrName>ppt_x</p:attrName>
                                        </p:attrNameLst>
                                      </p:cBhvr>
                                      <p:tavLst>
                                        <p:tav tm="0">
                                          <p:val>
                                            <p:strVal val="#ppt_x"/>
                                          </p:val>
                                        </p:tav>
                                        <p:tav tm="100000">
                                          <p:val>
                                            <p:strVal val="#ppt_x"/>
                                          </p:val>
                                        </p:tav>
                                      </p:tavLst>
                                    </p:anim>
                                    <p:anim calcmode="lin" valueType="num">
                                      <p:cBhvr additive="base">
                                        <p:cTn id="12" dur="500" fill="hold"/>
                                        <p:tgtEl>
                                          <p:spTgt spid="22938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221"/>
                                        </p:tgtEl>
                                        <p:attrNameLst>
                                          <p:attrName>style.visibility</p:attrName>
                                        </p:attrNameLst>
                                      </p:cBhvr>
                                      <p:to>
                                        <p:strVal val="visible"/>
                                      </p:to>
                                    </p:set>
                                    <p:anim calcmode="lin" valueType="num">
                                      <p:cBhvr additive="base">
                                        <p:cTn id="15" dur="500" fill="hold"/>
                                        <p:tgtEl>
                                          <p:spTgt spid="9221"/>
                                        </p:tgtEl>
                                        <p:attrNameLst>
                                          <p:attrName>ppt_x</p:attrName>
                                        </p:attrNameLst>
                                      </p:cBhvr>
                                      <p:tavLst>
                                        <p:tav tm="0">
                                          <p:val>
                                            <p:strVal val="#ppt_x"/>
                                          </p:val>
                                        </p:tav>
                                        <p:tav tm="100000">
                                          <p:val>
                                            <p:strVal val="#ppt_x"/>
                                          </p:val>
                                        </p:tav>
                                      </p:tavLst>
                                    </p:anim>
                                    <p:anim calcmode="lin" valueType="num">
                                      <p:cBhvr additive="base">
                                        <p:cTn id="16" dur="500" fill="hold"/>
                                        <p:tgtEl>
                                          <p:spTgt spid="922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29382"/>
                                        </p:tgtEl>
                                        <p:attrNameLst>
                                          <p:attrName>style.visibility</p:attrName>
                                        </p:attrNameLst>
                                      </p:cBhvr>
                                      <p:to>
                                        <p:strVal val="visible"/>
                                      </p:to>
                                    </p:set>
                                    <p:anim calcmode="lin" valueType="num">
                                      <p:cBhvr additive="base">
                                        <p:cTn id="19" dur="500" fill="hold"/>
                                        <p:tgtEl>
                                          <p:spTgt spid="229382"/>
                                        </p:tgtEl>
                                        <p:attrNameLst>
                                          <p:attrName>ppt_x</p:attrName>
                                        </p:attrNameLst>
                                      </p:cBhvr>
                                      <p:tavLst>
                                        <p:tav tm="0">
                                          <p:val>
                                            <p:strVal val="#ppt_x"/>
                                          </p:val>
                                        </p:tav>
                                        <p:tav tm="100000">
                                          <p:val>
                                            <p:strVal val="#ppt_x"/>
                                          </p:val>
                                        </p:tav>
                                      </p:tavLst>
                                    </p:anim>
                                    <p:anim calcmode="lin" valueType="num">
                                      <p:cBhvr additive="base">
                                        <p:cTn id="20" dur="500" fill="hold"/>
                                        <p:tgtEl>
                                          <p:spTgt spid="22938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225"/>
                                        </p:tgtEl>
                                        <p:attrNameLst>
                                          <p:attrName>style.visibility</p:attrName>
                                        </p:attrNameLst>
                                      </p:cBhvr>
                                      <p:to>
                                        <p:strVal val="visible"/>
                                      </p:to>
                                    </p:set>
                                    <p:anim calcmode="lin" valueType="num">
                                      <p:cBhvr additive="base">
                                        <p:cTn id="23" dur="500" fill="hold"/>
                                        <p:tgtEl>
                                          <p:spTgt spid="9225"/>
                                        </p:tgtEl>
                                        <p:attrNameLst>
                                          <p:attrName>ppt_x</p:attrName>
                                        </p:attrNameLst>
                                      </p:cBhvr>
                                      <p:tavLst>
                                        <p:tav tm="0">
                                          <p:val>
                                            <p:strVal val="#ppt_x"/>
                                          </p:val>
                                        </p:tav>
                                        <p:tav tm="100000">
                                          <p:val>
                                            <p:strVal val="#ppt_x"/>
                                          </p:val>
                                        </p:tav>
                                      </p:tavLst>
                                    </p:anim>
                                    <p:anim calcmode="lin" valueType="num">
                                      <p:cBhvr additive="base">
                                        <p:cTn id="24" dur="500" fill="hold"/>
                                        <p:tgtEl>
                                          <p:spTgt spid="922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29383"/>
                                        </p:tgtEl>
                                        <p:attrNameLst>
                                          <p:attrName>style.visibility</p:attrName>
                                        </p:attrNameLst>
                                      </p:cBhvr>
                                      <p:to>
                                        <p:strVal val="visible"/>
                                      </p:to>
                                    </p:set>
                                    <p:anim calcmode="lin" valueType="num">
                                      <p:cBhvr additive="base">
                                        <p:cTn id="29" dur="500" fill="hold"/>
                                        <p:tgtEl>
                                          <p:spTgt spid="229383"/>
                                        </p:tgtEl>
                                        <p:attrNameLst>
                                          <p:attrName>ppt_x</p:attrName>
                                        </p:attrNameLst>
                                      </p:cBhvr>
                                      <p:tavLst>
                                        <p:tav tm="0">
                                          <p:val>
                                            <p:strVal val="#ppt_x"/>
                                          </p:val>
                                        </p:tav>
                                        <p:tav tm="100000">
                                          <p:val>
                                            <p:strVal val="#ppt_x"/>
                                          </p:val>
                                        </p:tav>
                                      </p:tavLst>
                                    </p:anim>
                                    <p:anim calcmode="lin" valueType="num">
                                      <p:cBhvr additive="base">
                                        <p:cTn id="30" dur="500" fill="hold"/>
                                        <p:tgtEl>
                                          <p:spTgt spid="22938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29384"/>
                                        </p:tgtEl>
                                        <p:attrNameLst>
                                          <p:attrName>style.visibility</p:attrName>
                                        </p:attrNameLst>
                                      </p:cBhvr>
                                      <p:to>
                                        <p:strVal val="visible"/>
                                      </p:to>
                                    </p:set>
                                    <p:anim calcmode="lin" valueType="num">
                                      <p:cBhvr additive="base">
                                        <p:cTn id="35" dur="500" fill="hold"/>
                                        <p:tgtEl>
                                          <p:spTgt spid="229384"/>
                                        </p:tgtEl>
                                        <p:attrNameLst>
                                          <p:attrName>ppt_x</p:attrName>
                                        </p:attrNameLst>
                                      </p:cBhvr>
                                      <p:tavLst>
                                        <p:tav tm="0">
                                          <p:val>
                                            <p:strVal val="#ppt_x"/>
                                          </p:val>
                                        </p:tav>
                                        <p:tav tm="100000">
                                          <p:val>
                                            <p:strVal val="#ppt_x"/>
                                          </p:val>
                                        </p:tav>
                                      </p:tavLst>
                                    </p:anim>
                                    <p:anim calcmode="lin" valueType="num">
                                      <p:cBhvr additive="base">
                                        <p:cTn id="36" dur="500" fill="hold"/>
                                        <p:tgtEl>
                                          <p:spTgt spid="2293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animBg="1"/>
      <p:bldP spid="229380" grpId="0" animBg="1"/>
      <p:bldP spid="9221" grpId="0" animBg="1"/>
      <p:bldP spid="229382" grpId="0"/>
      <p:bldP spid="229383" grpId="0" animBg="1"/>
      <p:bldP spid="229384" grpId="0" animBg="1"/>
      <p:bldP spid="922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2"/>
          <p:cNvSpPr>
            <a:spLocks noGrp="1"/>
          </p:cNvSpPr>
          <p:nvPr>
            <p:ph type="sldNum" sz="quarter" idx="4294967295"/>
          </p:nvPr>
        </p:nvSpPr>
        <p:spPr>
          <a:xfrm>
            <a:off x="7594600" y="6248400"/>
            <a:ext cx="2311400" cy="476250"/>
          </a:xfrm>
          <a:noFill/>
        </p:spPr>
        <p:txBody>
          <a:bodyPr/>
          <a:lstStyle/>
          <a:p>
            <a:fld id="{C2F11CBD-EFD5-4CE2-8F2D-7ABA2AA2CA9C}" type="slidenum">
              <a:rPr lang="en-US"/>
              <a:pPr/>
              <a:t>30</a:t>
            </a:fld>
            <a:endParaRPr lang="en-US"/>
          </a:p>
        </p:txBody>
      </p:sp>
      <p:sp>
        <p:nvSpPr>
          <p:cNvPr id="33795" name="Text Box 4"/>
          <p:cNvSpPr txBox="1">
            <a:spLocks noChangeArrowheads="1"/>
          </p:cNvSpPr>
          <p:nvPr/>
        </p:nvSpPr>
        <p:spPr bwMode="auto">
          <a:xfrm>
            <a:off x="6625733" y="4020000"/>
            <a:ext cx="184731" cy="369332"/>
          </a:xfrm>
          <a:prstGeom prst="rect">
            <a:avLst/>
          </a:prstGeom>
          <a:noFill/>
          <a:ln w="9525">
            <a:noFill/>
            <a:miter lim="800000"/>
            <a:headEnd/>
            <a:tailEnd/>
          </a:ln>
        </p:spPr>
        <p:txBody>
          <a:bodyPr wrap="none">
            <a:spAutoFit/>
          </a:bodyPr>
          <a:lstStyle/>
          <a:p>
            <a:pPr eaLnBrk="0" hangingPunct="0"/>
            <a:endParaRPr lang="en-US">
              <a:solidFill>
                <a:srgbClr val="FFFFFF"/>
              </a:solidFill>
              <a:latin typeface="Garamond" pitchFamily="18" charset="0"/>
              <a:ea typeface="SimSun" pitchFamily="2" charset="-122"/>
            </a:endParaRPr>
          </a:p>
        </p:txBody>
      </p:sp>
      <p:sp>
        <p:nvSpPr>
          <p:cNvPr id="620549" name="Text Box 5"/>
          <p:cNvSpPr txBox="1">
            <a:spLocks noChangeArrowheads="1"/>
          </p:cNvSpPr>
          <p:nvPr/>
        </p:nvSpPr>
        <p:spPr bwMode="auto">
          <a:xfrm>
            <a:off x="4358783" y="1810200"/>
            <a:ext cx="4540250" cy="3600000"/>
          </a:xfrm>
          <a:prstGeom prst="rect">
            <a:avLst/>
          </a:prstGeom>
          <a:solidFill>
            <a:schemeClr val="accent1">
              <a:lumMod val="75000"/>
            </a:schemeClr>
          </a:solidFill>
          <a:ln w="9525">
            <a:solidFill>
              <a:schemeClr val="bg1"/>
            </a:solidFill>
            <a:miter lim="800000"/>
            <a:headEnd/>
            <a:tailEnd/>
          </a:ln>
          <a:effectLst>
            <a:outerShdw blurRad="50800" dist="38100" dir="2700000" algn="tl" rotWithShape="0">
              <a:prstClr val="black">
                <a:alpha val="40000"/>
              </a:prstClr>
            </a:outerShdw>
          </a:effectLst>
        </p:spPr>
        <p:txBody>
          <a:bodyPr lIns="144000" tIns="144000" rIns="144000" bIns="144000">
            <a:spAutoFit/>
          </a:bodyPr>
          <a:lstStyle/>
          <a:p>
            <a:pPr eaLnBrk="0" hangingPunct="0"/>
            <a:r>
              <a:rPr lang="en-US" sz="3200" b="1" dirty="0">
                <a:solidFill>
                  <a:schemeClr val="bg1"/>
                </a:solidFill>
                <a:effectLst>
                  <a:outerShdw blurRad="38100" dist="38100" dir="2700000" algn="tl">
                    <a:srgbClr val="000000">
                      <a:alpha val="43137"/>
                    </a:srgbClr>
                  </a:outerShdw>
                </a:effectLst>
                <a:latin typeface="+mj-lt"/>
                <a:ea typeface="SimSun" pitchFamily="2" charset="-122"/>
                <a:cs typeface="Arial" pitchFamily="34" charset="0"/>
              </a:rPr>
              <a:t>When I despair, I remember that all through history the ways of truth and love have always won.</a:t>
            </a:r>
          </a:p>
          <a:p>
            <a:pPr algn="r" eaLnBrk="0" hangingPunct="0"/>
            <a:endParaRPr lang="en-US" b="1" dirty="0">
              <a:solidFill>
                <a:schemeClr val="bg1"/>
              </a:solidFill>
              <a:effectLst>
                <a:outerShdw blurRad="38100" dist="38100" dir="2700000" algn="tl">
                  <a:srgbClr val="000000">
                    <a:alpha val="43137"/>
                  </a:srgbClr>
                </a:outerShdw>
              </a:effectLst>
              <a:latin typeface="+mj-lt"/>
              <a:cs typeface="Arial" pitchFamily="34" charset="0"/>
            </a:endParaRPr>
          </a:p>
          <a:p>
            <a:pPr algn="r" eaLnBrk="0" hangingPunct="0"/>
            <a:r>
              <a:rPr lang="en-US" sz="2400" b="1" i="1" dirty="0">
                <a:solidFill>
                  <a:schemeClr val="bg1"/>
                </a:solidFill>
                <a:effectLst>
                  <a:outerShdw blurRad="38100" dist="38100" dir="2700000" algn="tl">
                    <a:srgbClr val="000000">
                      <a:alpha val="43137"/>
                    </a:srgbClr>
                  </a:outerShdw>
                </a:effectLst>
                <a:latin typeface="+mj-lt"/>
                <a:cs typeface="Arial" pitchFamily="34" charset="0"/>
              </a:rPr>
              <a:t>Mahatma </a:t>
            </a:r>
            <a:r>
              <a:rPr lang="en-US" sz="2400" b="1" i="1" dirty="0" smtClean="0">
                <a:solidFill>
                  <a:schemeClr val="bg1"/>
                </a:solidFill>
                <a:effectLst>
                  <a:outerShdw blurRad="38100" dist="38100" dir="2700000" algn="tl">
                    <a:srgbClr val="000000">
                      <a:alpha val="43137"/>
                    </a:srgbClr>
                  </a:outerShdw>
                </a:effectLst>
                <a:latin typeface="+mj-lt"/>
                <a:cs typeface="Arial" pitchFamily="34" charset="0"/>
              </a:rPr>
              <a:t>Gandhi</a:t>
            </a:r>
            <a:r>
              <a:rPr lang="en-US" sz="2400" b="1" i="1" dirty="0" smtClean="0">
                <a:solidFill>
                  <a:schemeClr val="bg1"/>
                </a:solidFill>
                <a:effectLst>
                  <a:outerShdw blurRad="38100" dist="38100" dir="2700000" algn="tl">
                    <a:srgbClr val="000000">
                      <a:alpha val="43137"/>
                    </a:srgbClr>
                  </a:outerShdw>
                </a:effectLst>
                <a:latin typeface="+mj-lt"/>
                <a:ea typeface="SimSun" pitchFamily="2" charset="-122"/>
                <a:cs typeface="Arial" pitchFamily="34" charset="0"/>
              </a:rPr>
              <a:t>                         </a:t>
            </a:r>
            <a:endParaRPr lang="en-US" sz="2400" b="1" i="1" dirty="0">
              <a:solidFill>
                <a:schemeClr val="bg1"/>
              </a:solidFill>
              <a:effectLst>
                <a:outerShdw blurRad="38100" dist="38100" dir="2700000" algn="tl">
                  <a:srgbClr val="000000">
                    <a:alpha val="43137"/>
                  </a:srgbClr>
                </a:outerShdw>
              </a:effectLst>
              <a:latin typeface="+mj-lt"/>
              <a:ea typeface="SimSun" pitchFamily="2" charset="-122"/>
              <a:cs typeface="Arial" pitchFamily="34" charset="0"/>
            </a:endParaRPr>
          </a:p>
          <a:p>
            <a:pPr algn="r" eaLnBrk="0" hangingPunct="0"/>
            <a:r>
              <a:rPr lang="en-US" sz="2800" b="1" i="1" dirty="0">
                <a:solidFill>
                  <a:schemeClr val="bg1"/>
                </a:solidFill>
                <a:effectLst>
                  <a:outerShdw blurRad="38100" dist="38100" dir="2700000" algn="tl">
                    <a:srgbClr val="000000">
                      <a:alpha val="43137"/>
                    </a:srgbClr>
                  </a:outerShdw>
                </a:effectLst>
                <a:latin typeface="+mj-lt"/>
                <a:ea typeface="SimSun" pitchFamily="2" charset="-122"/>
                <a:cs typeface="Arial" pitchFamily="34" charset="0"/>
              </a:rPr>
              <a:t> </a:t>
            </a:r>
            <a:endParaRPr lang="en-US" sz="1600" b="1" dirty="0">
              <a:solidFill>
                <a:schemeClr val="bg1"/>
              </a:solidFill>
              <a:effectLst>
                <a:outerShdw blurRad="38100" dist="38100" dir="2700000" algn="tl">
                  <a:srgbClr val="000000">
                    <a:alpha val="43137"/>
                  </a:srgbClr>
                </a:outerShdw>
              </a:effectLst>
              <a:latin typeface="+mj-lt"/>
              <a:ea typeface="SimSun" pitchFamily="2" charset="-122"/>
              <a:cs typeface="Arial" pitchFamily="34" charset="0"/>
            </a:endParaRPr>
          </a:p>
        </p:txBody>
      </p:sp>
      <p:pic>
        <p:nvPicPr>
          <p:cNvPr id="33797" name="Picture 8" descr="E:\Documents and Settings\jcorley\Desktop\Gandhi.jpg"/>
          <p:cNvPicPr>
            <a:picLocks noChangeAspect="1" noChangeArrowheads="1"/>
          </p:cNvPicPr>
          <p:nvPr/>
        </p:nvPicPr>
        <p:blipFill>
          <a:blip r:embed="rId3" cstate="print"/>
          <a:srcRect/>
          <a:stretch>
            <a:fillRect/>
          </a:stretch>
        </p:blipFill>
        <p:spPr bwMode="auto">
          <a:xfrm>
            <a:off x="990600" y="1810200"/>
            <a:ext cx="3368183" cy="3600000"/>
          </a:xfrm>
          <a:prstGeom prst="rect">
            <a:avLst/>
          </a:prstGeom>
          <a:ln>
            <a:solidFill>
              <a:schemeClr val="bg1"/>
            </a:solidFill>
          </a:ln>
          <a:effectLst>
            <a:outerShdw blurRad="190500" algn="tl" rotWithShape="0">
              <a:srgbClr val="000000">
                <a:alpha val="70000"/>
              </a:srgbClr>
            </a:outerShdw>
          </a:effectLst>
        </p:spPr>
      </p:pic>
      <p:sp>
        <p:nvSpPr>
          <p:cNvPr id="9"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Loving our enemies      </a:t>
            </a:r>
            <a:endParaRPr lang="en-GB" sz="40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Slide Number Placeholder 2"/>
          <p:cNvSpPr>
            <a:spLocks noGrp="1"/>
          </p:cNvSpPr>
          <p:nvPr>
            <p:ph type="sldNum" sz="quarter" idx="4294967295"/>
          </p:nvPr>
        </p:nvSpPr>
        <p:spPr>
          <a:xfrm>
            <a:off x="7594600" y="6248400"/>
            <a:ext cx="2311400" cy="476250"/>
          </a:xfrm>
          <a:noFill/>
        </p:spPr>
        <p:txBody>
          <a:bodyPr/>
          <a:lstStyle/>
          <a:p>
            <a:fld id="{F9BD9761-D3BE-4A55-96FE-A416652CC45B}" type="slidenum">
              <a:rPr lang="en-US"/>
              <a:pPr/>
              <a:t>31</a:t>
            </a:fld>
            <a:endParaRPr lang="en-US"/>
          </a:p>
        </p:txBody>
      </p:sp>
      <p:sp>
        <p:nvSpPr>
          <p:cNvPr id="262178" name="AutoShape 34"/>
          <p:cNvSpPr>
            <a:spLocks noChangeArrowheads="1"/>
          </p:cNvSpPr>
          <p:nvPr/>
        </p:nvSpPr>
        <p:spPr bwMode="auto">
          <a:xfrm>
            <a:off x="838200" y="1524000"/>
            <a:ext cx="3074988" cy="925512"/>
          </a:xfrm>
          <a:prstGeom prst="bevel">
            <a:avLst>
              <a:gd name="adj" fmla="val 12500"/>
            </a:avLst>
          </a:prstGeom>
          <a:solidFill>
            <a:schemeClr val="accent1"/>
          </a:solidFill>
          <a:ln w="9525">
            <a:noFill/>
            <a:miter lim="800000"/>
            <a:headEnd/>
            <a:tailEnd/>
          </a:ln>
          <a:effectLst>
            <a:outerShdw blurRad="50800" dist="38100" dir="2700000" algn="tl" rotWithShape="0">
              <a:prstClr val="black">
                <a:alpha val="40000"/>
              </a:prstClr>
            </a:outerShdw>
          </a:effectLst>
        </p:spPr>
        <p:txBody>
          <a:bodyPr wrap="none" anchor="ctr"/>
          <a:lstStyle/>
          <a:p>
            <a:pPr eaLnBrk="0" hangingPunct="0"/>
            <a:endParaRPr lang="en-US" dirty="0">
              <a:solidFill>
                <a:schemeClr val="bg2">
                  <a:lumMod val="90000"/>
                </a:schemeClr>
              </a:solidFill>
              <a:latin typeface="Garamond" pitchFamily="18" charset="0"/>
              <a:ea typeface="SimSun" pitchFamily="2" charset="-122"/>
            </a:endParaRPr>
          </a:p>
        </p:txBody>
      </p:sp>
      <p:sp>
        <p:nvSpPr>
          <p:cNvPr id="262179" name="Text Box 35"/>
          <p:cNvSpPr txBox="1">
            <a:spLocks noChangeArrowheads="1"/>
          </p:cNvSpPr>
          <p:nvPr/>
        </p:nvSpPr>
        <p:spPr bwMode="auto">
          <a:xfrm>
            <a:off x="958586" y="1644650"/>
            <a:ext cx="2770585" cy="707886"/>
          </a:xfrm>
          <a:prstGeom prst="rect">
            <a:avLst/>
          </a:prstGeom>
          <a:noFill/>
          <a:ln w="9525">
            <a:noFill/>
            <a:miter lim="800000"/>
            <a:headEnd/>
            <a:tailEnd/>
          </a:ln>
          <a:effectLst/>
        </p:spPr>
        <p:txBody>
          <a:bodyPr>
            <a:spAutoFit/>
          </a:bodyPr>
          <a:lstStyle/>
          <a:p>
            <a:pPr algn="ctr" eaLnBrk="0" hangingPunct="0">
              <a:defRPr/>
            </a:pPr>
            <a:r>
              <a:rPr lang="en-US" altLang="zh-CN" sz="4000" b="1" dirty="0">
                <a:solidFill>
                  <a:schemeClr val="bg2">
                    <a:lumMod val="90000"/>
                  </a:schemeClr>
                </a:solidFill>
                <a:effectLst>
                  <a:outerShdw blurRad="38100" dist="38100" dir="2700000" algn="tl">
                    <a:srgbClr val="000000">
                      <a:alpha val="43137"/>
                    </a:srgbClr>
                  </a:outerShdw>
                </a:effectLst>
                <a:latin typeface="+mj-lt"/>
                <a:ea typeface="宋体" pitchFamily="2" charset="-122"/>
              </a:rPr>
              <a:t>Past</a:t>
            </a:r>
          </a:p>
        </p:txBody>
      </p:sp>
      <p:sp>
        <p:nvSpPr>
          <p:cNvPr id="262181" name="AutoShape 37"/>
          <p:cNvSpPr>
            <a:spLocks noChangeArrowheads="1"/>
          </p:cNvSpPr>
          <p:nvPr/>
        </p:nvSpPr>
        <p:spPr bwMode="auto">
          <a:xfrm>
            <a:off x="838200" y="4800601"/>
            <a:ext cx="3074988" cy="968375"/>
          </a:xfrm>
          <a:prstGeom prst="bevel">
            <a:avLst>
              <a:gd name="adj" fmla="val 12500"/>
            </a:avLst>
          </a:prstGeom>
          <a:solidFill>
            <a:schemeClr val="accent6">
              <a:lumMod val="60000"/>
              <a:lumOff val="40000"/>
            </a:schemeClr>
          </a:solidFill>
          <a:ln w="9525">
            <a:noFill/>
            <a:miter lim="800000"/>
            <a:headEnd/>
            <a:tailEnd/>
          </a:ln>
          <a:effectLst>
            <a:outerShdw blurRad="50800" dist="38100" dir="2700000" algn="tl" rotWithShape="0">
              <a:prstClr val="black">
                <a:alpha val="40000"/>
              </a:prstClr>
            </a:outerShdw>
          </a:effectLst>
        </p:spPr>
        <p:txBody>
          <a:bodyPr wrap="none" anchor="ctr"/>
          <a:lstStyle/>
          <a:p>
            <a:pPr eaLnBrk="0" hangingPunct="0"/>
            <a:endParaRPr lang="en-US">
              <a:solidFill>
                <a:srgbClr val="FFFFFF"/>
              </a:solidFill>
              <a:latin typeface="Garamond" pitchFamily="18" charset="0"/>
              <a:ea typeface="SimSun" pitchFamily="2" charset="-122"/>
            </a:endParaRPr>
          </a:p>
        </p:txBody>
      </p:sp>
      <p:sp>
        <p:nvSpPr>
          <p:cNvPr id="262180" name="Text Box 36"/>
          <p:cNvSpPr txBox="1">
            <a:spLocks noChangeArrowheads="1"/>
          </p:cNvSpPr>
          <p:nvPr/>
        </p:nvSpPr>
        <p:spPr bwMode="auto">
          <a:xfrm>
            <a:off x="1018778" y="4930914"/>
            <a:ext cx="2791221" cy="707886"/>
          </a:xfrm>
          <a:prstGeom prst="rect">
            <a:avLst/>
          </a:prstGeom>
          <a:noFill/>
          <a:ln w="9525">
            <a:noFill/>
            <a:miter lim="800000"/>
            <a:headEnd/>
            <a:tailEnd/>
          </a:ln>
          <a:effectLst/>
        </p:spPr>
        <p:txBody>
          <a:bodyPr wrap="square">
            <a:spAutoFit/>
          </a:bodyPr>
          <a:lstStyle/>
          <a:p>
            <a:pPr algn="ctr" eaLnBrk="0" hangingPunct="0">
              <a:defRPr/>
            </a:pPr>
            <a:r>
              <a:rPr lang="en-US" altLang="zh-CN" sz="4000" b="1" dirty="0">
                <a:effectLst>
                  <a:outerShdw blurRad="38100" dist="38100" dir="2700000" algn="tl">
                    <a:srgbClr val="000000">
                      <a:alpha val="43137"/>
                    </a:srgbClr>
                  </a:outerShdw>
                </a:effectLst>
                <a:latin typeface="+mj-lt"/>
                <a:ea typeface="宋体" pitchFamily="2" charset="-122"/>
              </a:rPr>
              <a:t>Future</a:t>
            </a:r>
          </a:p>
        </p:txBody>
      </p:sp>
      <p:sp>
        <p:nvSpPr>
          <p:cNvPr id="262188" name="AutoShape 44"/>
          <p:cNvSpPr>
            <a:spLocks noChangeArrowheads="1"/>
          </p:cNvSpPr>
          <p:nvPr/>
        </p:nvSpPr>
        <p:spPr bwMode="auto">
          <a:xfrm>
            <a:off x="838200" y="2674938"/>
            <a:ext cx="3074988" cy="1973263"/>
          </a:xfrm>
          <a:prstGeom prst="downArrow">
            <a:avLst>
              <a:gd name="adj1" fmla="val 50000"/>
              <a:gd name="adj2" fmla="val 25000"/>
            </a:avLst>
          </a:prstGeom>
          <a:gradFill rotWithShape="0">
            <a:gsLst>
              <a:gs pos="0">
                <a:schemeClr val="accent1">
                  <a:gamma/>
                  <a:shade val="46275"/>
                  <a:invGamma/>
                </a:schemeClr>
              </a:gs>
              <a:gs pos="50000">
                <a:schemeClr val="accent1"/>
              </a:gs>
              <a:gs pos="100000">
                <a:schemeClr val="accent1">
                  <a:gamma/>
                  <a:shade val="46275"/>
                  <a:invGamma/>
                </a:schemeClr>
              </a:gs>
            </a:gsLst>
            <a:lin ang="2700000" scaled="1"/>
          </a:gradFill>
          <a:ln w="12700">
            <a:solidFill>
              <a:schemeClr val="bg2"/>
            </a:solidFill>
            <a:miter lim="800000"/>
            <a:headEnd/>
            <a:tailEnd/>
          </a:ln>
          <a:effectLst>
            <a:outerShdw blurRad="50800" dist="38100" dir="2700000" algn="tl" rotWithShape="0">
              <a:prstClr val="black">
                <a:alpha val="40000"/>
              </a:prstClr>
            </a:outerShdw>
          </a:effectLst>
        </p:spPr>
        <p:txBody>
          <a:bodyPr wrap="none" anchor="ctr"/>
          <a:lstStyle/>
          <a:p>
            <a:pPr eaLnBrk="0" hangingPunct="0"/>
            <a:endParaRPr lang="en-US">
              <a:solidFill>
                <a:srgbClr val="FFFFFF"/>
              </a:solidFill>
              <a:latin typeface="Garamond" pitchFamily="18" charset="0"/>
              <a:ea typeface="SimSun" pitchFamily="2" charset="-122"/>
            </a:endParaRPr>
          </a:p>
        </p:txBody>
      </p:sp>
      <p:pic>
        <p:nvPicPr>
          <p:cNvPr id="34825" name="Picture 45" descr="\\Iefserver\slidedev\silhouettes\Man y s.tif"/>
          <p:cNvPicPr>
            <a:picLocks noChangeAspect="1" noChangeArrowheads="1"/>
          </p:cNvPicPr>
          <p:nvPr/>
        </p:nvPicPr>
        <p:blipFill>
          <a:blip r:embed="rId3" cstate="print"/>
          <a:srcRect/>
          <a:stretch>
            <a:fillRect/>
          </a:stretch>
        </p:blipFill>
        <p:spPr bwMode="auto">
          <a:xfrm>
            <a:off x="2024856" y="2709862"/>
            <a:ext cx="648362" cy="1785938"/>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62190" name="Text Box 46"/>
          <p:cNvSpPr txBox="1">
            <a:spLocks noChangeArrowheads="1"/>
          </p:cNvSpPr>
          <p:nvPr/>
        </p:nvSpPr>
        <p:spPr bwMode="auto">
          <a:xfrm>
            <a:off x="4267200" y="2209800"/>
            <a:ext cx="4800600" cy="2753025"/>
          </a:xfrm>
          <a:prstGeom prst="rect">
            <a:avLst/>
          </a:prstGeom>
          <a:solidFill>
            <a:schemeClr val="accent1">
              <a:lumMod val="75000"/>
            </a:schemeClr>
          </a:solidFill>
          <a:ln w="9525">
            <a:solidFill>
              <a:schemeClr val="bg1"/>
            </a:solidFill>
            <a:miter lim="800000"/>
            <a:headEnd/>
            <a:tailEnd/>
          </a:ln>
          <a:effectLst>
            <a:outerShdw blurRad="50800" dist="38100" dir="2700000" algn="tl" rotWithShape="0">
              <a:prstClr val="black">
                <a:alpha val="40000"/>
              </a:prstClr>
            </a:outerShdw>
          </a:effectLst>
        </p:spPr>
        <p:txBody>
          <a:bodyPr wrap="square" lIns="144000" tIns="144000" rIns="144000" bIns="144000">
            <a:spAutoFit/>
          </a:bodyPr>
          <a:lstStyle/>
          <a:p>
            <a:pPr eaLnBrk="0" hangingPunct="0">
              <a:defRPr/>
            </a:pPr>
            <a:r>
              <a:rPr lang="en-US" altLang="zh-CN" sz="3200" b="1" dirty="0">
                <a:solidFill>
                  <a:srgbClr val="FFFFFF"/>
                </a:solidFill>
                <a:effectLst>
                  <a:outerShdw blurRad="38100" dist="38100" dir="2700000" algn="tl">
                    <a:srgbClr val="000000">
                      <a:alpha val="43137"/>
                    </a:srgbClr>
                  </a:outerShdw>
                </a:effectLst>
                <a:latin typeface="+mj-lt"/>
                <a:ea typeface="SimSun" pitchFamily="2" charset="-122"/>
                <a:cs typeface="Arial" pitchFamily="34" charset="0"/>
              </a:rPr>
              <a:t>Unresolved problems will be passed on to future generations, and in most cases be bigger and more difficult to solve.</a:t>
            </a:r>
          </a:p>
        </p:txBody>
      </p:sp>
      <p:sp>
        <p:nvSpPr>
          <p:cNvPr id="12"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36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Our Choice – resolve or repeat past conflicts       </a:t>
            </a:r>
            <a:endParaRPr lang="en-GB" sz="36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Tree>
    <p:extLst>
      <p:ext uri="{BB962C8B-B14F-4D97-AF65-F5344CB8AC3E}">
        <p14:creationId xmlns:p14="http://schemas.microsoft.com/office/powerpoint/2010/main" val="85685293"/>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2"/>
          <p:cNvSpPr>
            <a:spLocks noGrp="1"/>
          </p:cNvSpPr>
          <p:nvPr>
            <p:ph type="sldNum" sz="quarter" idx="11"/>
          </p:nvPr>
        </p:nvSpPr>
        <p:spPr>
          <a:noFill/>
        </p:spPr>
        <p:txBody>
          <a:bodyPr/>
          <a:lstStyle/>
          <a:p>
            <a:fld id="{C6444E0E-3117-4273-B140-5CB972B37DAE}" type="slidenum">
              <a:rPr lang="en-US"/>
              <a:pPr/>
              <a:t>4</a:t>
            </a:fld>
            <a:endParaRPr lang="en-US"/>
          </a:p>
        </p:txBody>
      </p:sp>
      <p:grpSp>
        <p:nvGrpSpPr>
          <p:cNvPr id="2" name="Group 12"/>
          <p:cNvGrpSpPr>
            <a:grpSpLocks/>
          </p:cNvGrpSpPr>
          <p:nvPr/>
        </p:nvGrpSpPr>
        <p:grpSpPr bwMode="auto">
          <a:xfrm>
            <a:off x="762000" y="1219200"/>
            <a:ext cx="8382000" cy="5029200"/>
            <a:chOff x="762000" y="1295400"/>
            <a:chExt cx="7696200" cy="5257800"/>
          </a:xfrm>
        </p:grpSpPr>
        <p:pic>
          <p:nvPicPr>
            <p:cNvPr id="9" name="Picture 11"/>
            <p:cNvPicPr>
              <a:picLocks noChangeAspect="1" noChangeArrowheads="1"/>
            </p:cNvPicPr>
            <p:nvPr/>
          </p:nvPicPr>
          <p:blipFill>
            <a:blip r:embed="rId3" cstate="print"/>
            <a:srcRect/>
            <a:stretch>
              <a:fillRect/>
            </a:stretch>
          </p:blipFill>
          <p:spPr bwMode="auto">
            <a:xfrm>
              <a:off x="4344046" y="1295400"/>
              <a:ext cx="4114154" cy="2889524"/>
            </a:xfrm>
            <a:prstGeom prst="rect">
              <a:avLst/>
            </a:prstGeom>
            <a:ln>
              <a:solidFill>
                <a:schemeClr val="bg1"/>
              </a:solidFill>
            </a:ln>
            <a:effectLst>
              <a:outerShdw blurRad="190500" algn="tl" rotWithShape="0">
                <a:srgbClr val="000000">
                  <a:alpha val="70000"/>
                </a:srgbClr>
              </a:outerShdw>
            </a:effectLst>
          </p:spPr>
        </p:pic>
        <p:pic>
          <p:nvPicPr>
            <p:cNvPr id="10" name="Picture 12"/>
            <p:cNvPicPr>
              <a:picLocks noChangeAspect="1" noChangeArrowheads="1"/>
            </p:cNvPicPr>
            <p:nvPr/>
          </p:nvPicPr>
          <p:blipFill>
            <a:blip r:embed="rId4" cstate="print"/>
            <a:srcRect r="6001" b="5334"/>
            <a:stretch>
              <a:fillRect/>
            </a:stretch>
          </p:blipFill>
          <p:spPr bwMode="auto">
            <a:xfrm>
              <a:off x="762000" y="1295400"/>
              <a:ext cx="3582046" cy="2704443"/>
            </a:xfrm>
            <a:prstGeom prst="rect">
              <a:avLst/>
            </a:prstGeom>
            <a:ln>
              <a:solidFill>
                <a:schemeClr val="bg1"/>
              </a:solidFill>
            </a:ln>
            <a:effectLst>
              <a:outerShdw blurRad="190500" algn="tl" rotWithShape="0">
                <a:srgbClr val="000000">
                  <a:alpha val="70000"/>
                </a:srgbClr>
              </a:outerShdw>
            </a:effectLst>
          </p:spPr>
        </p:pic>
        <p:pic>
          <p:nvPicPr>
            <p:cNvPr id="11" name="Picture 10" descr="Tank"/>
            <p:cNvPicPr>
              <a:picLocks noChangeAspect="1" noChangeArrowheads="1"/>
            </p:cNvPicPr>
            <p:nvPr/>
          </p:nvPicPr>
          <p:blipFill>
            <a:blip r:embed="rId5" cstate="print"/>
            <a:srcRect/>
            <a:stretch>
              <a:fillRect/>
            </a:stretch>
          </p:blipFill>
          <p:spPr bwMode="auto">
            <a:xfrm>
              <a:off x="4800391" y="4115047"/>
              <a:ext cx="3657809" cy="2404159"/>
            </a:xfrm>
            <a:prstGeom prst="rect">
              <a:avLst/>
            </a:prstGeom>
            <a:ln>
              <a:solidFill>
                <a:schemeClr val="bg1"/>
              </a:solidFill>
            </a:ln>
            <a:effectLst>
              <a:outerShdw blurRad="190500" algn="tl" rotWithShape="0">
                <a:srgbClr val="000000">
                  <a:alpha val="70000"/>
                </a:srgbClr>
              </a:outerShdw>
            </a:effectLst>
          </p:spPr>
        </p:pic>
        <p:pic>
          <p:nvPicPr>
            <p:cNvPr id="12" name="Picture 8"/>
            <p:cNvPicPr>
              <a:picLocks noChangeAspect="1" noChangeArrowheads="1"/>
            </p:cNvPicPr>
            <p:nvPr/>
          </p:nvPicPr>
          <p:blipFill>
            <a:blip r:embed="rId6" cstate="print"/>
            <a:srcRect/>
            <a:stretch>
              <a:fillRect/>
            </a:stretch>
          </p:blipFill>
          <p:spPr bwMode="auto">
            <a:xfrm>
              <a:off x="762000" y="3654234"/>
              <a:ext cx="4038391" cy="2898966"/>
            </a:xfrm>
            <a:prstGeom prst="rect">
              <a:avLst/>
            </a:prstGeom>
            <a:ln>
              <a:solidFill>
                <a:schemeClr val="bg1"/>
              </a:solidFill>
            </a:ln>
            <a:effectLst>
              <a:outerShdw blurRad="190500" algn="tl" rotWithShape="0">
                <a:srgbClr val="000000">
                  <a:alpha val="70000"/>
                </a:srgbClr>
              </a:outerShdw>
            </a:effectLst>
          </p:spPr>
        </p:pic>
      </p:grpSp>
      <p:sp>
        <p:nvSpPr>
          <p:cNvPr id="13"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35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Reality is tragically different – a world of conflict    </a:t>
            </a:r>
            <a:endParaRPr lang="en-GB" sz="35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Oval 3"/>
          <p:cNvSpPr>
            <a:spLocks noChangeArrowheads="1"/>
          </p:cNvSpPr>
          <p:nvPr/>
        </p:nvSpPr>
        <p:spPr bwMode="auto">
          <a:xfrm>
            <a:off x="4029075" y="3048000"/>
            <a:ext cx="5448300" cy="3052762"/>
          </a:xfrm>
          <a:prstGeom prst="ellipse">
            <a:avLst/>
          </a:prstGeom>
          <a:solidFill>
            <a:schemeClr val="accent3">
              <a:lumMod val="75000"/>
            </a:schemeClr>
          </a:solidFill>
          <a:ln w="25400" cap="sq">
            <a:solidFill>
              <a:schemeClr val="accent3">
                <a:lumMod val="20000"/>
                <a:lumOff val="80000"/>
              </a:schemeClr>
            </a:solidFill>
            <a:round/>
            <a:headEnd type="none" w="sm" len="sm"/>
            <a:tailEnd type="none" w="sm" len="sm"/>
          </a:ln>
          <a:effectLst>
            <a:outerShdw blurRad="50800" dist="38100" dir="2700000" algn="tl" rotWithShape="0">
              <a:prstClr val="black">
                <a:alpha val="40000"/>
              </a:prstClr>
            </a:outerShdw>
          </a:effectLst>
        </p:spPr>
        <p:txBody>
          <a:bodyPr wrap="none" anchor="ctr"/>
          <a:lstStyle/>
          <a:p>
            <a:pPr algn="ctr" eaLnBrk="0" hangingPunct="0"/>
            <a:endParaRPr lang="de-DE" sz="2400">
              <a:latin typeface="Times New Roman" pitchFamily="18" charset="0"/>
            </a:endParaRPr>
          </a:p>
        </p:txBody>
      </p:sp>
      <p:sp>
        <p:nvSpPr>
          <p:cNvPr id="231428" name="Oval 4"/>
          <p:cNvSpPr>
            <a:spLocks noChangeArrowheads="1"/>
          </p:cNvSpPr>
          <p:nvPr/>
        </p:nvSpPr>
        <p:spPr bwMode="auto">
          <a:xfrm>
            <a:off x="508000" y="3816350"/>
            <a:ext cx="3111500" cy="1527175"/>
          </a:xfrm>
          <a:prstGeom prst="ellipse">
            <a:avLst/>
          </a:prstGeom>
          <a:solidFill>
            <a:schemeClr val="bg2">
              <a:lumMod val="75000"/>
            </a:schemeClr>
          </a:solidFill>
          <a:ln w="12700" cap="sq">
            <a:solidFill>
              <a:schemeClr val="bg2">
                <a:lumMod val="25000"/>
              </a:schemeClr>
            </a:solidFill>
            <a:round/>
            <a:headEnd type="none" w="sm" len="sm"/>
            <a:tailEnd type="none" w="sm" len="sm"/>
          </a:ln>
          <a:effectLst>
            <a:outerShdw blurRad="50800" dist="38100" dir="2700000" algn="tl" rotWithShape="0">
              <a:prstClr val="black">
                <a:alpha val="40000"/>
              </a:prstClr>
            </a:outerShdw>
          </a:effectLst>
        </p:spPr>
        <p:txBody>
          <a:bodyPr wrap="none" anchor="ctr"/>
          <a:lstStyle/>
          <a:p>
            <a:pPr algn="ctr" eaLnBrk="0" hangingPunct="0">
              <a:defRPr/>
            </a:pPr>
            <a:r>
              <a:rPr lang="en-US" sz="4000" b="1">
                <a:solidFill>
                  <a:srgbClr val="333399"/>
                </a:solidFill>
                <a:effectLst>
                  <a:outerShdw blurRad="38100" dist="38100" dir="2700000" algn="tl">
                    <a:srgbClr val="000000">
                      <a:alpha val="43137"/>
                    </a:srgbClr>
                  </a:outerShdw>
                </a:effectLst>
                <a:latin typeface="+mj-lt"/>
                <a:cs typeface="Arial" charset="0"/>
              </a:rPr>
              <a:t>Individual</a:t>
            </a:r>
          </a:p>
        </p:txBody>
      </p:sp>
      <p:sp>
        <p:nvSpPr>
          <p:cNvPr id="231429" name="Text Box 5"/>
          <p:cNvSpPr txBox="1">
            <a:spLocks noChangeArrowheads="1"/>
          </p:cNvSpPr>
          <p:nvPr/>
        </p:nvSpPr>
        <p:spPr bwMode="auto">
          <a:xfrm>
            <a:off x="4191000" y="4214812"/>
            <a:ext cx="5181600" cy="707886"/>
          </a:xfrm>
          <a:prstGeom prst="rect">
            <a:avLst/>
          </a:prstGeom>
          <a:noFill/>
          <a:ln w="12700" cap="sq">
            <a:noFill/>
            <a:miter lim="800000"/>
            <a:headEnd type="none" w="sm" len="sm"/>
            <a:tailEnd type="none" w="sm" len="sm"/>
          </a:ln>
          <a:effectLst/>
        </p:spPr>
        <p:txBody>
          <a:bodyPr wrap="square">
            <a:spAutoFit/>
          </a:bodyPr>
          <a:lstStyle/>
          <a:p>
            <a:pPr algn="ctr" eaLnBrk="0" hangingPunct="0">
              <a:defRPr/>
            </a:pPr>
            <a:r>
              <a:rPr lang="en-US" sz="4000" b="1" dirty="0">
                <a:solidFill>
                  <a:srgbClr val="FFFF00"/>
                </a:solidFill>
                <a:effectLst>
                  <a:outerShdw blurRad="38100" dist="38100" dir="2700000" algn="tl">
                    <a:srgbClr val="000000">
                      <a:alpha val="43137"/>
                    </a:srgbClr>
                  </a:outerShdw>
                </a:effectLst>
                <a:latin typeface="+mj-lt"/>
                <a:cs typeface="Arial" charset="0"/>
              </a:rPr>
              <a:t>Whole</a:t>
            </a:r>
          </a:p>
        </p:txBody>
      </p:sp>
      <p:sp>
        <p:nvSpPr>
          <p:cNvPr id="58374" name="Text Box 6"/>
          <p:cNvSpPr txBox="1">
            <a:spLocks noChangeArrowheads="1"/>
          </p:cNvSpPr>
          <p:nvPr/>
        </p:nvSpPr>
        <p:spPr bwMode="auto">
          <a:xfrm>
            <a:off x="412750" y="1052513"/>
            <a:ext cx="9080500" cy="1384995"/>
          </a:xfrm>
          <a:prstGeom prst="rect">
            <a:avLst/>
          </a:prstGeom>
          <a:solidFill>
            <a:schemeClr val="accent1">
              <a:lumMod val="75000"/>
            </a:schemeClr>
          </a:solidFill>
          <a:ln w="9525">
            <a:solidFill>
              <a:schemeClr val="bg1"/>
            </a:solidFill>
            <a:miter lim="800000"/>
            <a:headEnd/>
            <a:tailEnd/>
          </a:ln>
          <a:effectLst>
            <a:outerShdw blurRad="50800" dist="38100" dir="2700000" algn="tl" rotWithShape="0">
              <a:prstClr val="black">
                <a:alpha val="40000"/>
              </a:prstClr>
            </a:outerShdw>
          </a:effectLst>
        </p:spPr>
        <p:txBody>
          <a:bodyPr>
            <a:spAutoFit/>
          </a:bodyPr>
          <a:lstStyle/>
          <a:p>
            <a:pPr marL="263525" indent="-263525" eaLnBrk="0" hangingPunct="0">
              <a:buFontTx/>
              <a:buChar char="•"/>
              <a:defRPr/>
            </a:pPr>
            <a:r>
              <a:rPr lang="en-GB" sz="2800" b="1" dirty="0">
                <a:solidFill>
                  <a:schemeClr val="bg1"/>
                </a:solidFill>
                <a:latin typeface="+mj-lt"/>
              </a:rPr>
              <a:t>‘Self’- centred, not higher purpose - centred</a:t>
            </a:r>
          </a:p>
          <a:p>
            <a:pPr marL="263525" indent="-263525" eaLnBrk="0" hangingPunct="0">
              <a:buFontTx/>
              <a:buChar char="•"/>
              <a:defRPr/>
            </a:pPr>
            <a:r>
              <a:rPr lang="en-GB" sz="2800" b="1" dirty="0" smtClean="0">
                <a:solidFill>
                  <a:schemeClr val="bg1"/>
                </a:solidFill>
                <a:latin typeface="+mj-lt"/>
              </a:rPr>
              <a:t>Others </a:t>
            </a:r>
            <a:r>
              <a:rPr lang="en-GB" sz="2800" b="1" dirty="0">
                <a:solidFill>
                  <a:schemeClr val="bg1"/>
                </a:solidFill>
                <a:latin typeface="+mj-lt"/>
              </a:rPr>
              <a:t>exist for my benefit</a:t>
            </a:r>
          </a:p>
          <a:p>
            <a:pPr marL="263525" indent="-263525" eaLnBrk="0" hangingPunct="0">
              <a:buFontTx/>
              <a:buChar char="•"/>
              <a:defRPr/>
            </a:pPr>
            <a:r>
              <a:rPr lang="en-GB" sz="2800" b="1" dirty="0" smtClean="0">
                <a:solidFill>
                  <a:schemeClr val="bg1"/>
                </a:solidFill>
                <a:latin typeface="+mj-lt"/>
              </a:rPr>
              <a:t>Diminish </a:t>
            </a:r>
            <a:r>
              <a:rPr lang="en-GB" sz="2800" b="1" dirty="0">
                <a:solidFill>
                  <a:schemeClr val="bg1"/>
                </a:solidFill>
                <a:latin typeface="+mj-lt"/>
              </a:rPr>
              <a:t>the value of the whole</a:t>
            </a:r>
          </a:p>
        </p:txBody>
      </p:sp>
      <p:sp>
        <p:nvSpPr>
          <p:cNvPr id="10247" name="AutoShape 7"/>
          <p:cNvSpPr>
            <a:spLocks noChangeArrowheads="1"/>
          </p:cNvSpPr>
          <p:nvPr/>
        </p:nvSpPr>
        <p:spPr bwMode="auto">
          <a:xfrm rot="10800000">
            <a:off x="1993900" y="4953000"/>
            <a:ext cx="3041650" cy="808037"/>
          </a:xfrm>
          <a:prstGeom prst="curvedDownArrow">
            <a:avLst>
              <a:gd name="adj1" fmla="val 69482"/>
              <a:gd name="adj2" fmla="val 138981"/>
              <a:gd name="adj3" fmla="val 33333"/>
            </a:avLst>
          </a:prstGeom>
          <a:gradFill rotWithShape="0">
            <a:gsLst>
              <a:gs pos="0">
                <a:srgbClr val="0000CC"/>
              </a:gs>
              <a:gs pos="100000">
                <a:srgbClr val="33CCFF"/>
              </a:gs>
            </a:gsLst>
            <a:lin ang="0" scaled="1"/>
          </a:gradFill>
          <a:ln w="31750" cap="sq">
            <a:solidFill>
              <a:schemeClr val="tx2"/>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p>
            <a:endParaRPr lang="en-GB"/>
          </a:p>
        </p:txBody>
      </p:sp>
      <p:sp>
        <p:nvSpPr>
          <p:cNvPr id="10248" name="AutoShape 8"/>
          <p:cNvSpPr>
            <a:spLocks noChangeArrowheads="1"/>
          </p:cNvSpPr>
          <p:nvPr/>
        </p:nvSpPr>
        <p:spPr bwMode="auto">
          <a:xfrm rot="10800000" flipV="1">
            <a:off x="1987550" y="3368675"/>
            <a:ext cx="3043238" cy="863600"/>
          </a:xfrm>
          <a:prstGeom prst="curvedDownArrow">
            <a:avLst>
              <a:gd name="adj1" fmla="val 65045"/>
              <a:gd name="adj2" fmla="val 130107"/>
              <a:gd name="adj3" fmla="val 33333"/>
            </a:avLst>
          </a:prstGeom>
          <a:gradFill rotWithShape="0">
            <a:gsLst>
              <a:gs pos="0">
                <a:srgbClr val="0000CC"/>
              </a:gs>
              <a:gs pos="100000">
                <a:srgbClr val="33CCFF"/>
              </a:gs>
            </a:gsLst>
            <a:lin ang="0" scaled="1"/>
          </a:gradFill>
          <a:ln w="31750" cap="sq">
            <a:solidFill>
              <a:schemeClr val="tx2"/>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p>
            <a:endParaRPr lang="en-GB"/>
          </a:p>
        </p:txBody>
      </p:sp>
      <p:sp>
        <p:nvSpPr>
          <p:cNvPr id="10"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36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The Cause of Conflicts     </a:t>
            </a:r>
            <a:endParaRPr lang="en-GB" sz="36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 calcmode="lin" valueType="num">
                                      <p:cBhvr additive="base">
                                        <p:cTn id="7" dur="500" fill="hold"/>
                                        <p:tgtEl>
                                          <p:spTgt spid="10243"/>
                                        </p:tgtEl>
                                        <p:attrNameLst>
                                          <p:attrName>ppt_x</p:attrName>
                                        </p:attrNameLst>
                                      </p:cBhvr>
                                      <p:tavLst>
                                        <p:tav tm="0">
                                          <p:val>
                                            <p:strVal val="#ppt_x"/>
                                          </p:val>
                                        </p:tav>
                                        <p:tav tm="100000">
                                          <p:val>
                                            <p:strVal val="#ppt_x"/>
                                          </p:val>
                                        </p:tav>
                                      </p:tavLst>
                                    </p:anim>
                                    <p:anim calcmode="lin" valueType="num">
                                      <p:cBhvr additive="base">
                                        <p:cTn id="8" dur="500" fill="hold"/>
                                        <p:tgtEl>
                                          <p:spTgt spid="1024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31428"/>
                                        </p:tgtEl>
                                        <p:attrNameLst>
                                          <p:attrName>style.visibility</p:attrName>
                                        </p:attrNameLst>
                                      </p:cBhvr>
                                      <p:to>
                                        <p:strVal val="visible"/>
                                      </p:to>
                                    </p:set>
                                    <p:anim calcmode="lin" valueType="num">
                                      <p:cBhvr additive="base">
                                        <p:cTn id="11" dur="500" fill="hold"/>
                                        <p:tgtEl>
                                          <p:spTgt spid="231428"/>
                                        </p:tgtEl>
                                        <p:attrNameLst>
                                          <p:attrName>ppt_x</p:attrName>
                                        </p:attrNameLst>
                                      </p:cBhvr>
                                      <p:tavLst>
                                        <p:tav tm="0">
                                          <p:val>
                                            <p:strVal val="#ppt_x"/>
                                          </p:val>
                                        </p:tav>
                                        <p:tav tm="100000">
                                          <p:val>
                                            <p:strVal val="#ppt_x"/>
                                          </p:val>
                                        </p:tav>
                                      </p:tavLst>
                                    </p:anim>
                                    <p:anim calcmode="lin" valueType="num">
                                      <p:cBhvr additive="base">
                                        <p:cTn id="12" dur="500" fill="hold"/>
                                        <p:tgtEl>
                                          <p:spTgt spid="23142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31429"/>
                                        </p:tgtEl>
                                        <p:attrNameLst>
                                          <p:attrName>style.visibility</p:attrName>
                                        </p:attrNameLst>
                                      </p:cBhvr>
                                      <p:to>
                                        <p:strVal val="visible"/>
                                      </p:to>
                                    </p:set>
                                    <p:anim calcmode="lin" valueType="num">
                                      <p:cBhvr additive="base">
                                        <p:cTn id="15" dur="500" fill="hold"/>
                                        <p:tgtEl>
                                          <p:spTgt spid="231429"/>
                                        </p:tgtEl>
                                        <p:attrNameLst>
                                          <p:attrName>ppt_x</p:attrName>
                                        </p:attrNameLst>
                                      </p:cBhvr>
                                      <p:tavLst>
                                        <p:tav tm="0">
                                          <p:val>
                                            <p:strVal val="#ppt_x"/>
                                          </p:val>
                                        </p:tav>
                                        <p:tav tm="100000">
                                          <p:val>
                                            <p:strVal val="#ppt_x"/>
                                          </p:val>
                                        </p:tav>
                                      </p:tavLst>
                                    </p:anim>
                                    <p:anim calcmode="lin" valueType="num">
                                      <p:cBhvr additive="base">
                                        <p:cTn id="16" dur="500" fill="hold"/>
                                        <p:tgtEl>
                                          <p:spTgt spid="23142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247"/>
                                        </p:tgtEl>
                                        <p:attrNameLst>
                                          <p:attrName>style.visibility</p:attrName>
                                        </p:attrNameLst>
                                      </p:cBhvr>
                                      <p:to>
                                        <p:strVal val="visible"/>
                                      </p:to>
                                    </p:set>
                                    <p:anim calcmode="lin" valueType="num">
                                      <p:cBhvr additive="base">
                                        <p:cTn id="19" dur="500" fill="hold"/>
                                        <p:tgtEl>
                                          <p:spTgt spid="10247"/>
                                        </p:tgtEl>
                                        <p:attrNameLst>
                                          <p:attrName>ppt_x</p:attrName>
                                        </p:attrNameLst>
                                      </p:cBhvr>
                                      <p:tavLst>
                                        <p:tav tm="0">
                                          <p:val>
                                            <p:strVal val="#ppt_x"/>
                                          </p:val>
                                        </p:tav>
                                        <p:tav tm="100000">
                                          <p:val>
                                            <p:strVal val="#ppt_x"/>
                                          </p:val>
                                        </p:tav>
                                      </p:tavLst>
                                    </p:anim>
                                    <p:anim calcmode="lin" valueType="num">
                                      <p:cBhvr additive="base">
                                        <p:cTn id="20" dur="500" fill="hold"/>
                                        <p:tgtEl>
                                          <p:spTgt spid="1024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248"/>
                                        </p:tgtEl>
                                        <p:attrNameLst>
                                          <p:attrName>style.visibility</p:attrName>
                                        </p:attrNameLst>
                                      </p:cBhvr>
                                      <p:to>
                                        <p:strVal val="visible"/>
                                      </p:to>
                                    </p:set>
                                    <p:anim calcmode="lin" valueType="num">
                                      <p:cBhvr additive="base">
                                        <p:cTn id="23" dur="500" fill="hold"/>
                                        <p:tgtEl>
                                          <p:spTgt spid="10248"/>
                                        </p:tgtEl>
                                        <p:attrNameLst>
                                          <p:attrName>ppt_x</p:attrName>
                                        </p:attrNameLst>
                                      </p:cBhvr>
                                      <p:tavLst>
                                        <p:tav tm="0">
                                          <p:val>
                                            <p:strVal val="#ppt_x"/>
                                          </p:val>
                                        </p:tav>
                                        <p:tav tm="100000">
                                          <p:val>
                                            <p:strVal val="#ppt_x"/>
                                          </p:val>
                                        </p:tav>
                                      </p:tavLst>
                                    </p:anim>
                                    <p:anim calcmode="lin" valueType="num">
                                      <p:cBhvr additive="base">
                                        <p:cTn id="24" dur="500" fill="hold"/>
                                        <p:tgtEl>
                                          <p:spTgt spid="102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nimBg="1"/>
      <p:bldP spid="231428" grpId="0" animBg="1"/>
      <p:bldP spid="231429" grpId="0"/>
      <p:bldP spid="10247" grpId="0" animBg="1"/>
      <p:bldP spid="1024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
          <p:cNvSpPr txBox="1">
            <a:spLocks noChangeArrowheads="1"/>
          </p:cNvSpPr>
          <p:nvPr/>
        </p:nvSpPr>
        <p:spPr bwMode="auto">
          <a:xfrm>
            <a:off x="6934200" y="4191000"/>
            <a:ext cx="2101857" cy="1615827"/>
          </a:xfrm>
          <a:prstGeom prst="rect">
            <a:avLst/>
          </a:prstGeom>
          <a:solidFill>
            <a:srgbClr val="FF9900"/>
          </a:solidFill>
          <a:ln w="9525">
            <a:solidFill>
              <a:schemeClr val="bg1"/>
            </a:solidFill>
            <a:miter lim="800000"/>
            <a:headEnd/>
            <a:tailEnd/>
          </a:ln>
          <a:effectLst>
            <a:outerShdw blurRad="50800" dist="38100" dir="2700000" algn="tl" rotWithShape="0">
              <a:prstClr val="black">
                <a:alpha val="40000"/>
              </a:prstClr>
            </a:outerShdw>
          </a:effectLst>
        </p:spPr>
        <p:txBody>
          <a:bodyPr wrap="none">
            <a:spAutoFit/>
          </a:bodyPr>
          <a:lstStyle/>
          <a:p>
            <a:pPr algn="ctr">
              <a:defRPr/>
            </a:pPr>
            <a:r>
              <a:rPr lang="en-US" sz="3300" dirty="0">
                <a:solidFill>
                  <a:srgbClr val="FFFFFF"/>
                </a:solidFill>
                <a:effectLst>
                  <a:outerShdw blurRad="38100" dist="38100" dir="2700000" algn="tl">
                    <a:srgbClr val="000000">
                      <a:alpha val="43137"/>
                    </a:srgbClr>
                  </a:outerShdw>
                </a:effectLst>
                <a:latin typeface="+mj-lt"/>
              </a:rPr>
              <a:t>Original </a:t>
            </a:r>
          </a:p>
          <a:p>
            <a:pPr algn="ctr">
              <a:defRPr/>
            </a:pPr>
            <a:r>
              <a:rPr lang="en-US" sz="3300" dirty="0">
                <a:solidFill>
                  <a:srgbClr val="FFFFFF"/>
                </a:solidFill>
                <a:effectLst>
                  <a:outerShdw blurRad="38100" dist="38100" dir="2700000" algn="tl">
                    <a:srgbClr val="000000">
                      <a:alpha val="43137"/>
                    </a:srgbClr>
                  </a:outerShdw>
                </a:effectLst>
                <a:latin typeface="+mj-lt"/>
              </a:rPr>
              <a:t>Nature</a:t>
            </a:r>
          </a:p>
          <a:p>
            <a:pPr algn="ctr">
              <a:buClr>
                <a:srgbClr val="FFFF00"/>
              </a:buClr>
              <a:buFont typeface="CommonBullets" pitchFamily="34" charset="2"/>
              <a:buNone/>
              <a:defRPr/>
            </a:pPr>
            <a:r>
              <a:rPr lang="en-US" sz="3300" dirty="0">
                <a:solidFill>
                  <a:srgbClr val="FFFFFF"/>
                </a:solidFill>
                <a:effectLst>
                  <a:outerShdw blurRad="38100" dist="38100" dir="2700000" algn="tl">
                    <a:srgbClr val="000000">
                      <a:alpha val="43137"/>
                    </a:srgbClr>
                  </a:outerShdw>
                </a:effectLst>
                <a:latin typeface="+mj-lt"/>
              </a:rPr>
              <a:t> </a:t>
            </a:r>
            <a:r>
              <a:rPr lang="en-US" sz="2500" dirty="0">
                <a:solidFill>
                  <a:schemeClr val="bg1"/>
                </a:solidFill>
                <a:effectLst>
                  <a:outerShdw blurRad="38100" dist="38100" dir="2700000" algn="tl">
                    <a:srgbClr val="000000">
                      <a:alpha val="43137"/>
                    </a:srgbClr>
                  </a:outerShdw>
                </a:effectLst>
                <a:latin typeface="+mj-lt"/>
              </a:rPr>
              <a:t>Undeveloped</a:t>
            </a:r>
          </a:p>
        </p:txBody>
      </p:sp>
      <p:sp>
        <p:nvSpPr>
          <p:cNvPr id="9" name="Text Box 4"/>
          <p:cNvSpPr txBox="1">
            <a:spLocks noChangeArrowheads="1"/>
          </p:cNvSpPr>
          <p:nvPr/>
        </p:nvSpPr>
        <p:spPr bwMode="auto">
          <a:xfrm>
            <a:off x="862701" y="1447800"/>
            <a:ext cx="2685351" cy="1107996"/>
          </a:xfrm>
          <a:prstGeom prst="rect">
            <a:avLst/>
          </a:prstGeom>
          <a:solidFill>
            <a:srgbClr val="7030A0"/>
          </a:solidFill>
          <a:ln w="9525">
            <a:solidFill>
              <a:schemeClr val="bg1"/>
            </a:solidFill>
            <a:miter lim="800000"/>
            <a:headEnd/>
            <a:tailEnd/>
          </a:ln>
          <a:effectLst>
            <a:outerShdw blurRad="50800" dist="38100" dir="2700000" algn="tl" rotWithShape="0">
              <a:prstClr val="black">
                <a:alpha val="40000"/>
              </a:prstClr>
            </a:outerShdw>
          </a:effectLst>
        </p:spPr>
        <p:txBody>
          <a:bodyPr wrap="none">
            <a:spAutoFit/>
          </a:bodyPr>
          <a:lstStyle/>
          <a:p>
            <a:pPr algn="ctr"/>
            <a:r>
              <a:rPr lang="en-US" sz="3300" dirty="0">
                <a:solidFill>
                  <a:srgbClr val="FFFFFF"/>
                </a:solidFill>
                <a:latin typeface="+mj-lt"/>
              </a:rPr>
              <a:t>Selfish Nature</a:t>
            </a:r>
          </a:p>
          <a:p>
            <a:pPr algn="ctr">
              <a:buClr>
                <a:srgbClr val="FFFF00"/>
              </a:buClr>
              <a:buFont typeface="CommonBullets" pitchFamily="34" charset="2"/>
              <a:buNone/>
            </a:pPr>
            <a:r>
              <a:rPr lang="en-US" sz="3300" dirty="0">
                <a:solidFill>
                  <a:srgbClr val="FFFFFF"/>
                </a:solidFill>
                <a:latin typeface="+mj-lt"/>
              </a:rPr>
              <a:t> </a:t>
            </a:r>
            <a:r>
              <a:rPr lang="en-US" sz="2500" dirty="0">
                <a:solidFill>
                  <a:schemeClr val="bg1"/>
                </a:solidFill>
                <a:latin typeface="+mj-lt"/>
              </a:rPr>
              <a:t>Well-developed</a:t>
            </a:r>
          </a:p>
        </p:txBody>
      </p:sp>
      <p:sp>
        <p:nvSpPr>
          <p:cNvPr id="10"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36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The reality of Human Nature  </a:t>
            </a:r>
            <a:endParaRPr lang="en-GB" sz="36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
        <p:nvSpPr>
          <p:cNvPr id="11" name="Oval 10"/>
          <p:cNvSpPr/>
          <p:nvPr/>
        </p:nvSpPr>
        <p:spPr>
          <a:xfrm>
            <a:off x="3200400" y="2362200"/>
            <a:ext cx="3581400" cy="3581400"/>
          </a:xfrm>
          <a:prstGeom prst="ellipse">
            <a:avLst/>
          </a:prstGeom>
          <a:solidFill>
            <a:schemeClr val="accent2">
              <a:lumMod val="40000"/>
              <a:lumOff val="6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Line 7"/>
          <p:cNvSpPr>
            <a:spLocks noChangeShapeType="1"/>
          </p:cNvSpPr>
          <p:nvPr/>
        </p:nvSpPr>
        <p:spPr bwMode="auto">
          <a:xfrm>
            <a:off x="3505200" y="2514600"/>
            <a:ext cx="990600" cy="685800"/>
          </a:xfrm>
          <a:prstGeom prst="line">
            <a:avLst/>
          </a:prstGeom>
          <a:noFill/>
          <a:ln w="76200">
            <a:solidFill>
              <a:srgbClr val="7030A0"/>
            </a:solidFill>
            <a:round/>
            <a:headEnd/>
            <a:tailEnd type="arrow" w="med" len="med"/>
          </a:ln>
          <a:effectLst>
            <a:outerShdw blurRad="50800" dist="38100" dir="2700000" algn="tl" rotWithShape="0">
              <a:prstClr val="black">
                <a:alpha val="40000"/>
              </a:prstClr>
            </a:outerShdw>
          </a:effectLst>
        </p:spPr>
        <p:txBody>
          <a:bodyPr/>
          <a:lstStyle/>
          <a:p>
            <a:pPr>
              <a:defRPr/>
            </a:pPr>
            <a:endParaRPr lang="en-US" dirty="0">
              <a:solidFill>
                <a:srgbClr val="000000"/>
              </a:solidFill>
              <a:effectLst>
                <a:outerShdw blurRad="38100" dist="38100" dir="2700000" algn="tl">
                  <a:srgbClr val="000000">
                    <a:alpha val="43137"/>
                  </a:srgbClr>
                </a:outerShdw>
              </a:effectLst>
              <a:latin typeface="Arial" charset="0"/>
            </a:endParaRPr>
          </a:p>
        </p:txBody>
      </p:sp>
      <p:sp>
        <p:nvSpPr>
          <p:cNvPr id="16" name="Oval 15"/>
          <p:cNvSpPr/>
          <p:nvPr/>
        </p:nvSpPr>
        <p:spPr>
          <a:xfrm>
            <a:off x="5105400" y="4343400"/>
            <a:ext cx="1066800" cy="990600"/>
          </a:xfrm>
          <a:prstGeom prst="ellipse">
            <a:avLst/>
          </a:prstGeom>
          <a:solidFill>
            <a:srgbClr val="FF99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Line 8"/>
          <p:cNvSpPr>
            <a:spLocks noChangeShapeType="1"/>
          </p:cNvSpPr>
          <p:nvPr/>
        </p:nvSpPr>
        <p:spPr bwMode="auto">
          <a:xfrm flipV="1">
            <a:off x="6096000" y="4876800"/>
            <a:ext cx="838200" cy="0"/>
          </a:xfrm>
          <a:prstGeom prst="line">
            <a:avLst/>
          </a:prstGeom>
          <a:noFill/>
          <a:ln w="76200">
            <a:solidFill>
              <a:srgbClr val="FF9900"/>
            </a:solidFill>
            <a:round/>
            <a:headEnd type="arrow" w="med" len="med"/>
            <a:tailEnd/>
          </a:ln>
          <a:effectLst>
            <a:outerShdw blurRad="50800" dist="38100" dir="2700000" algn="tl" rotWithShape="0">
              <a:prstClr val="black">
                <a:alpha val="40000"/>
              </a:prstClr>
            </a:outerShdw>
          </a:effectLst>
        </p:spPr>
        <p:txBody>
          <a:bodyPr/>
          <a:lstStyle/>
          <a:p>
            <a:pPr>
              <a:defRPr/>
            </a:pPr>
            <a:endParaRPr lang="en-US" dirty="0">
              <a:solidFill>
                <a:srgbClr val="000000"/>
              </a:solidFill>
              <a:effectLst>
                <a:outerShdw blurRad="38100" dist="38100" dir="2700000" algn="tl">
                  <a:srgbClr val="000000">
                    <a:alpha val="43137"/>
                  </a:srgbClr>
                </a:outerShdw>
              </a:effectLst>
              <a:latin typeface="Arial" charset="0"/>
            </a:endParaRP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2144449" y="2514600"/>
            <a:ext cx="6934200" cy="1447800"/>
          </a:xfrm>
          <a:effectLst>
            <a:outerShdw blurRad="50800" dist="38100" dir="2700000" algn="tl" rotWithShape="0">
              <a:prstClr val="black">
                <a:alpha val="40000"/>
              </a:prstClr>
            </a:outerShdw>
          </a:effectLst>
        </p:spPr>
        <p:txBody>
          <a:bodyPr/>
          <a:lstStyle/>
          <a:p>
            <a:pPr marL="0" indent="0" eaLnBrk="1" hangingPunct="1">
              <a:spcBef>
                <a:spcPts val="0"/>
              </a:spcBef>
              <a:buFont typeface="Wingdings" pitchFamily="2" charset="2"/>
              <a:buNone/>
              <a:defRPr/>
            </a:pPr>
            <a:r>
              <a:rPr lang="en-US" sz="3300" b="1" i="1" dirty="0" smtClean="0">
                <a:solidFill>
                  <a:schemeClr val="accent6">
                    <a:lumMod val="50000"/>
                  </a:schemeClr>
                </a:solidFill>
                <a:cs typeface="Arial" pitchFamily="34" charset="0"/>
              </a:rPr>
              <a:t>The mind is two-fold: the pure and also the impure. </a:t>
            </a:r>
            <a:r>
              <a:rPr lang="en-US" sz="3300" b="1" dirty="0" smtClean="0">
                <a:solidFill>
                  <a:schemeClr val="accent6">
                    <a:lumMod val="50000"/>
                  </a:schemeClr>
                </a:solidFill>
                <a:cs typeface="Arial" pitchFamily="34" charset="0"/>
              </a:rPr>
              <a:t>    	</a:t>
            </a:r>
            <a:r>
              <a:rPr lang="en-US" sz="2400" i="1" dirty="0" smtClean="0">
                <a:solidFill>
                  <a:schemeClr val="accent1"/>
                </a:solidFill>
                <a:cs typeface="Arial" pitchFamily="34" charset="0"/>
              </a:rPr>
              <a:t>Hinduism, </a:t>
            </a:r>
            <a:r>
              <a:rPr lang="en-US" sz="2400" i="1" dirty="0" err="1" smtClean="0">
                <a:solidFill>
                  <a:schemeClr val="accent1"/>
                </a:solidFill>
                <a:cs typeface="Arial" pitchFamily="34" charset="0"/>
              </a:rPr>
              <a:t>Maitri</a:t>
            </a:r>
            <a:r>
              <a:rPr lang="en-US" sz="2400" i="1" dirty="0" smtClean="0">
                <a:solidFill>
                  <a:schemeClr val="accent1"/>
                </a:solidFill>
                <a:cs typeface="Arial" pitchFamily="34" charset="0"/>
              </a:rPr>
              <a:t> Upanishad 6.34</a:t>
            </a:r>
          </a:p>
        </p:txBody>
      </p:sp>
      <p:sp>
        <p:nvSpPr>
          <p:cNvPr id="11269" name="Rectangle 7"/>
          <p:cNvSpPr>
            <a:spLocks noChangeArrowheads="1"/>
          </p:cNvSpPr>
          <p:nvPr/>
        </p:nvSpPr>
        <p:spPr bwMode="auto">
          <a:xfrm>
            <a:off x="2210462" y="5334000"/>
            <a:ext cx="6934200" cy="1524000"/>
          </a:xfrm>
          <a:prstGeom prst="rect">
            <a:avLst/>
          </a:prstGeom>
          <a:noFill/>
          <a:ln w="9525">
            <a:noFill/>
            <a:miter lim="800000"/>
            <a:headEnd/>
            <a:tailEnd/>
          </a:ln>
          <a:effectLst>
            <a:outerShdw blurRad="50800" dist="38100" dir="2700000" algn="tl" rotWithShape="0">
              <a:prstClr val="black">
                <a:alpha val="40000"/>
              </a:prstClr>
            </a:outerShdw>
          </a:effectLst>
        </p:spPr>
        <p:txBody>
          <a:bodyPr/>
          <a:lstStyle/>
          <a:p>
            <a:pPr eaLnBrk="0" hangingPunct="0">
              <a:spcBef>
                <a:spcPts val="0"/>
              </a:spcBef>
              <a:buClr>
                <a:srgbClr val="E5E5FF"/>
              </a:buClr>
              <a:buSzPct val="70000"/>
              <a:buFont typeface="Wingdings" pitchFamily="2" charset="2"/>
              <a:buNone/>
              <a:defRPr/>
            </a:pPr>
            <a:r>
              <a:rPr lang="en-US" sz="3300" b="1" i="1" dirty="0">
                <a:solidFill>
                  <a:schemeClr val="accent6">
                    <a:lumMod val="50000"/>
                  </a:schemeClr>
                </a:solidFill>
                <a:latin typeface="+mn-lt"/>
                <a:cs typeface="Arial" pitchFamily="34" charset="0"/>
              </a:rPr>
              <a:t>I do not do the good that I want, but the evil I do not want is what I do. </a:t>
            </a:r>
            <a:r>
              <a:rPr lang="en-US" sz="3300" b="1" dirty="0">
                <a:solidFill>
                  <a:schemeClr val="accent6">
                    <a:lumMod val="50000"/>
                  </a:schemeClr>
                </a:solidFill>
                <a:latin typeface="+mn-lt"/>
                <a:cs typeface="Arial" pitchFamily="34" charset="0"/>
              </a:rPr>
              <a:t>	</a:t>
            </a:r>
          </a:p>
          <a:p>
            <a:pPr algn="r" eaLnBrk="0" hangingPunct="0">
              <a:spcBef>
                <a:spcPts val="0"/>
              </a:spcBef>
              <a:buClr>
                <a:srgbClr val="E5E5FF"/>
              </a:buClr>
              <a:buSzPct val="70000"/>
              <a:buFont typeface="Wingdings" pitchFamily="2" charset="2"/>
              <a:buNone/>
              <a:defRPr/>
            </a:pPr>
            <a:r>
              <a:rPr lang="en-US" sz="3300" b="1" i="1" dirty="0">
                <a:solidFill>
                  <a:schemeClr val="accent6">
                    <a:lumMod val="50000"/>
                  </a:schemeClr>
                </a:solidFill>
                <a:latin typeface="+mn-lt"/>
                <a:cs typeface="Arial" pitchFamily="34" charset="0"/>
              </a:rPr>
              <a:t>			</a:t>
            </a:r>
            <a:r>
              <a:rPr lang="en-US" sz="3300" b="1" dirty="0">
                <a:solidFill>
                  <a:schemeClr val="accent6">
                    <a:lumMod val="50000"/>
                  </a:schemeClr>
                </a:solidFill>
                <a:latin typeface="+mn-lt"/>
                <a:cs typeface="Arial" pitchFamily="34" charset="0"/>
              </a:rPr>
              <a:t>       </a:t>
            </a:r>
            <a:r>
              <a:rPr lang="en-US" sz="2400" i="1" dirty="0">
                <a:solidFill>
                  <a:schemeClr val="accent1"/>
                </a:solidFill>
                <a:latin typeface="+mn-lt"/>
                <a:cs typeface="Arial" pitchFamily="34" charset="0"/>
              </a:rPr>
              <a:t>Christianity, Romans 7.15</a:t>
            </a:r>
          </a:p>
        </p:txBody>
      </p:sp>
      <p:pic>
        <p:nvPicPr>
          <p:cNvPr id="15366" name="Picture 5" descr="Hindu logo.jpg"/>
          <p:cNvPicPr>
            <a:picLocks noChangeAspect="1"/>
          </p:cNvPicPr>
          <p:nvPr/>
        </p:nvPicPr>
        <p:blipFill>
          <a:blip r:embed="rId3" cstate="print"/>
          <a:srcRect/>
          <a:stretch>
            <a:fillRect/>
          </a:stretch>
        </p:blipFill>
        <p:spPr bwMode="auto">
          <a:xfrm>
            <a:off x="685404" y="2590800"/>
            <a:ext cx="1281245" cy="121920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5367" name="Picture 6" descr="Holy Bible.JPG"/>
          <p:cNvPicPr>
            <a:picLocks noChangeAspect="1"/>
          </p:cNvPicPr>
          <p:nvPr/>
        </p:nvPicPr>
        <p:blipFill>
          <a:blip r:embed="rId4" cstate="print"/>
          <a:srcRect/>
          <a:stretch>
            <a:fillRect/>
          </a:stretch>
        </p:blipFill>
        <p:spPr bwMode="auto">
          <a:xfrm>
            <a:off x="676937" y="5562600"/>
            <a:ext cx="1196975" cy="11430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8" name="Rectangle 7"/>
          <p:cNvSpPr>
            <a:spLocks noChangeArrowheads="1"/>
          </p:cNvSpPr>
          <p:nvPr/>
        </p:nvSpPr>
        <p:spPr bwMode="auto">
          <a:xfrm>
            <a:off x="2115081" y="3733800"/>
            <a:ext cx="6934200" cy="1524000"/>
          </a:xfrm>
          <a:prstGeom prst="rect">
            <a:avLst/>
          </a:prstGeom>
          <a:noFill/>
          <a:ln w="9525">
            <a:noFill/>
            <a:miter lim="800000"/>
            <a:headEnd/>
            <a:tailEnd/>
          </a:ln>
          <a:effectLst>
            <a:outerShdw blurRad="50800" dist="38100" dir="2700000" algn="tl" rotWithShape="0">
              <a:prstClr val="black">
                <a:alpha val="40000"/>
              </a:prstClr>
            </a:outerShdw>
          </a:effectLst>
        </p:spPr>
        <p:txBody>
          <a:bodyPr/>
          <a:lstStyle/>
          <a:p>
            <a:pPr eaLnBrk="0" hangingPunct="0">
              <a:spcBef>
                <a:spcPts val="0"/>
              </a:spcBef>
              <a:buClr>
                <a:srgbClr val="E5E5FF"/>
              </a:buClr>
              <a:buSzPct val="70000"/>
              <a:buFont typeface="Wingdings" pitchFamily="2" charset="2"/>
              <a:buNone/>
              <a:defRPr/>
            </a:pPr>
            <a:r>
              <a:rPr lang="en-US" sz="3300" b="1" i="1" dirty="0">
                <a:solidFill>
                  <a:schemeClr val="accent6">
                    <a:lumMod val="50000"/>
                  </a:schemeClr>
                </a:solidFill>
                <a:latin typeface="+mn-lt"/>
                <a:cs typeface="Arial" pitchFamily="34" charset="0"/>
              </a:rPr>
              <a:t>Every person has both a bad heart and good heart.  </a:t>
            </a:r>
            <a:r>
              <a:rPr lang="en-US" sz="3300" b="1" dirty="0">
                <a:solidFill>
                  <a:schemeClr val="accent6">
                    <a:lumMod val="50000"/>
                  </a:schemeClr>
                </a:solidFill>
                <a:latin typeface="+mn-lt"/>
                <a:cs typeface="Arial" pitchFamily="34" charset="0"/>
              </a:rPr>
              <a:t>	</a:t>
            </a:r>
          </a:p>
          <a:p>
            <a:pPr algn="r" eaLnBrk="0" hangingPunct="0">
              <a:spcBef>
                <a:spcPts val="0"/>
              </a:spcBef>
              <a:buClr>
                <a:srgbClr val="E5E5FF"/>
              </a:buClr>
              <a:buSzPct val="70000"/>
              <a:buFont typeface="Wingdings" pitchFamily="2" charset="2"/>
              <a:buNone/>
              <a:defRPr/>
            </a:pPr>
            <a:r>
              <a:rPr lang="en-US" sz="2400" dirty="0" smtClean="0">
                <a:solidFill>
                  <a:schemeClr val="accent1"/>
                </a:solidFill>
                <a:latin typeface="+mn-lt"/>
                <a:cs typeface="Arial" pitchFamily="34" charset="0"/>
              </a:rPr>
              <a:t>Native </a:t>
            </a:r>
            <a:r>
              <a:rPr lang="en-US" sz="2400" dirty="0">
                <a:solidFill>
                  <a:schemeClr val="accent1"/>
                </a:solidFill>
                <a:latin typeface="+mn-lt"/>
                <a:cs typeface="Arial" pitchFamily="34" charset="0"/>
              </a:rPr>
              <a:t>American Religions, Mohawk Tradition</a:t>
            </a:r>
          </a:p>
        </p:txBody>
      </p:sp>
      <p:pic>
        <p:nvPicPr>
          <p:cNvPr id="15369" name="Picture 8" descr="fa040_03_cr.png"/>
          <p:cNvPicPr>
            <a:picLocks noChangeAspect="1"/>
          </p:cNvPicPr>
          <p:nvPr/>
        </p:nvPicPr>
        <p:blipFill>
          <a:blip r:embed="rId5" cstate="print"/>
          <a:srcRect/>
          <a:stretch>
            <a:fillRect/>
          </a:stretch>
        </p:blipFill>
        <p:spPr bwMode="auto">
          <a:xfrm>
            <a:off x="693871" y="3962400"/>
            <a:ext cx="1243410" cy="1066800"/>
          </a:xfrm>
          <a:prstGeom prst="rect">
            <a:avLst/>
          </a:prstGeom>
          <a:ln>
            <a:noFill/>
          </a:ln>
          <a:effectLst>
            <a:outerShdw blurRad="190500" algn="tl" rotWithShape="0">
              <a:srgbClr val="000000">
                <a:alpha val="70000"/>
              </a:srgbClr>
            </a:outerShdw>
          </a:effectLst>
        </p:spPr>
      </p:pic>
      <p:sp>
        <p:nvSpPr>
          <p:cNvPr id="10"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The Conflicted Self    </a:t>
            </a:r>
            <a:endParaRPr lang="en-GB" sz="40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pic>
        <p:nvPicPr>
          <p:cNvPr id="13" name="Picture 2" descr="http://cdn3.volusion.com/ew64c.mnsf5/v/vspfiles/photos/ELA10950-2.jpg?135963797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3941" y="944400"/>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7"/>
          <p:cNvSpPr>
            <a:spLocks noChangeArrowheads="1"/>
          </p:cNvSpPr>
          <p:nvPr/>
        </p:nvSpPr>
        <p:spPr bwMode="auto">
          <a:xfrm>
            <a:off x="2210462" y="792000"/>
            <a:ext cx="7426852" cy="1524000"/>
          </a:xfrm>
          <a:prstGeom prst="rect">
            <a:avLst/>
          </a:prstGeom>
          <a:noFill/>
          <a:ln w="9525">
            <a:noFill/>
            <a:miter lim="800000"/>
            <a:headEnd/>
            <a:tailEnd/>
          </a:ln>
          <a:effectLst>
            <a:outerShdw blurRad="50800" dist="38100" dir="2700000" algn="tl" rotWithShape="0">
              <a:prstClr val="black">
                <a:alpha val="40000"/>
              </a:prstClr>
            </a:outerShdw>
          </a:effectLst>
        </p:spPr>
        <p:txBody>
          <a:bodyPr/>
          <a:lstStyle/>
          <a:p>
            <a:r>
              <a:rPr lang="en-US" sz="3300" b="1" i="1" dirty="0" smtClean="0">
                <a:solidFill>
                  <a:schemeClr val="accent6">
                    <a:lumMod val="50000"/>
                  </a:schemeClr>
                </a:solidFill>
                <a:latin typeface="+mn-lt"/>
                <a:cs typeface="Arial" pitchFamily="34" charset="0"/>
              </a:rPr>
              <a:t>Whoever proclaims himself good , know, goodness approaches him not. </a:t>
            </a:r>
            <a:r>
              <a:rPr lang="en-US" sz="3300" b="1" i="1" dirty="0">
                <a:solidFill>
                  <a:schemeClr val="accent6">
                    <a:lumMod val="50000"/>
                  </a:schemeClr>
                </a:solidFill>
                <a:latin typeface="+mn-lt"/>
                <a:cs typeface="Arial" pitchFamily="34" charset="0"/>
              </a:rPr>
              <a:t>			</a:t>
            </a:r>
            <a:r>
              <a:rPr lang="en-US" sz="3300" b="1" dirty="0">
                <a:solidFill>
                  <a:schemeClr val="accent6">
                    <a:lumMod val="50000"/>
                  </a:schemeClr>
                </a:solidFill>
                <a:latin typeface="+mn-lt"/>
                <a:cs typeface="Arial" pitchFamily="34" charset="0"/>
              </a:rPr>
              <a:t>     </a:t>
            </a:r>
            <a:r>
              <a:rPr lang="en-US" sz="2400" dirty="0" smtClean="0">
                <a:solidFill>
                  <a:schemeClr val="accent1"/>
                </a:solidFill>
                <a:latin typeface="+mn-lt"/>
                <a:cs typeface="Arial" pitchFamily="34" charset="0"/>
              </a:rPr>
              <a:t>Sikhism  </a:t>
            </a:r>
            <a:r>
              <a:rPr lang="en-US" sz="2400" dirty="0" err="1" smtClean="0">
                <a:solidFill>
                  <a:schemeClr val="accent1"/>
                </a:solidFill>
                <a:latin typeface="+mn-lt"/>
                <a:cs typeface="Arial" pitchFamily="34" charset="0"/>
              </a:rPr>
              <a:t>Adi</a:t>
            </a:r>
            <a:r>
              <a:rPr lang="en-US" sz="2400" dirty="0" smtClean="0">
                <a:solidFill>
                  <a:schemeClr val="accent1"/>
                </a:solidFill>
                <a:latin typeface="+mn-lt"/>
                <a:cs typeface="Arial" pitchFamily="34" charset="0"/>
              </a:rPr>
              <a:t> </a:t>
            </a:r>
            <a:r>
              <a:rPr lang="en-US" sz="2400" dirty="0" err="1" smtClean="0">
                <a:solidFill>
                  <a:schemeClr val="accent1"/>
                </a:solidFill>
                <a:latin typeface="+mn-lt"/>
                <a:cs typeface="Arial" pitchFamily="34" charset="0"/>
              </a:rPr>
              <a:t>Granth</a:t>
            </a:r>
            <a:r>
              <a:rPr lang="en-US" sz="2400" dirty="0" smtClean="0">
                <a:solidFill>
                  <a:schemeClr val="accent1"/>
                </a:solidFill>
                <a:latin typeface="+mn-lt"/>
                <a:cs typeface="Arial" pitchFamily="34" charset="0"/>
              </a:rPr>
              <a:t>, Gauri </a:t>
            </a:r>
            <a:r>
              <a:rPr lang="en-US" sz="2400" dirty="0" err="1" smtClean="0">
                <a:solidFill>
                  <a:schemeClr val="accent1"/>
                </a:solidFill>
                <a:latin typeface="+mn-lt"/>
                <a:cs typeface="Arial" pitchFamily="34" charset="0"/>
              </a:rPr>
              <a:t>Sukhmani</a:t>
            </a:r>
            <a:r>
              <a:rPr lang="en-US" sz="2400" dirty="0" smtClean="0">
                <a:solidFill>
                  <a:schemeClr val="accent1"/>
                </a:solidFill>
                <a:latin typeface="+mn-lt"/>
                <a:cs typeface="Arial" pitchFamily="34" charset="0"/>
              </a:rPr>
              <a:t> 12 </a:t>
            </a:r>
            <a:endParaRPr lang="en-US" sz="2400" dirty="0">
              <a:solidFill>
                <a:schemeClr val="accent1"/>
              </a:solidFill>
              <a:latin typeface="+mn-lt"/>
              <a:cs typeface="Arial"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369"/>
                                        </p:tgtEl>
                                        <p:attrNameLst>
                                          <p:attrName>style.visibility</p:attrName>
                                        </p:attrNameLst>
                                      </p:cBhvr>
                                      <p:to>
                                        <p:strVal val="visible"/>
                                      </p:to>
                                    </p:set>
                                    <p:anim calcmode="lin" valueType="num">
                                      <p:cBhvr additive="base">
                                        <p:cTn id="11" dur="500" fill="hold"/>
                                        <p:tgtEl>
                                          <p:spTgt spid="15369"/>
                                        </p:tgtEl>
                                        <p:attrNameLst>
                                          <p:attrName>ppt_x</p:attrName>
                                        </p:attrNameLst>
                                      </p:cBhvr>
                                      <p:tavLst>
                                        <p:tav tm="0">
                                          <p:val>
                                            <p:strVal val="#ppt_x"/>
                                          </p:val>
                                        </p:tav>
                                        <p:tav tm="100000">
                                          <p:val>
                                            <p:strVal val="#ppt_x"/>
                                          </p:val>
                                        </p:tav>
                                      </p:tavLst>
                                    </p:anim>
                                    <p:anim calcmode="lin" valueType="num">
                                      <p:cBhvr additive="base">
                                        <p:cTn id="12" dur="500" fill="hold"/>
                                        <p:tgtEl>
                                          <p:spTgt spid="1536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269"/>
                                        </p:tgtEl>
                                        <p:attrNameLst>
                                          <p:attrName>style.visibility</p:attrName>
                                        </p:attrNameLst>
                                      </p:cBhvr>
                                      <p:to>
                                        <p:strVal val="visible"/>
                                      </p:to>
                                    </p:set>
                                    <p:anim calcmode="lin" valueType="num">
                                      <p:cBhvr additive="base">
                                        <p:cTn id="17" dur="500" fill="hold"/>
                                        <p:tgtEl>
                                          <p:spTgt spid="11269"/>
                                        </p:tgtEl>
                                        <p:attrNameLst>
                                          <p:attrName>ppt_x</p:attrName>
                                        </p:attrNameLst>
                                      </p:cBhvr>
                                      <p:tavLst>
                                        <p:tav tm="0">
                                          <p:val>
                                            <p:strVal val="#ppt_x"/>
                                          </p:val>
                                        </p:tav>
                                        <p:tav tm="100000">
                                          <p:val>
                                            <p:strVal val="#ppt_x"/>
                                          </p:val>
                                        </p:tav>
                                      </p:tavLst>
                                    </p:anim>
                                    <p:anim calcmode="lin" valueType="num">
                                      <p:cBhvr additive="base">
                                        <p:cTn id="18" dur="500" fill="hold"/>
                                        <p:tgtEl>
                                          <p:spTgt spid="1126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5367"/>
                                        </p:tgtEl>
                                        <p:attrNameLst>
                                          <p:attrName>style.visibility</p:attrName>
                                        </p:attrNameLst>
                                      </p:cBhvr>
                                      <p:to>
                                        <p:strVal val="visible"/>
                                      </p:to>
                                    </p:set>
                                    <p:anim calcmode="lin" valueType="num">
                                      <p:cBhvr additive="base">
                                        <p:cTn id="21" dur="500" fill="hold"/>
                                        <p:tgtEl>
                                          <p:spTgt spid="15367"/>
                                        </p:tgtEl>
                                        <p:attrNameLst>
                                          <p:attrName>ppt_x</p:attrName>
                                        </p:attrNameLst>
                                      </p:cBhvr>
                                      <p:tavLst>
                                        <p:tav tm="0">
                                          <p:val>
                                            <p:strVal val="#ppt_x"/>
                                          </p:val>
                                        </p:tav>
                                        <p:tav tm="100000">
                                          <p:val>
                                            <p:strVal val="#ppt_x"/>
                                          </p:val>
                                        </p:tav>
                                      </p:tavLst>
                                    </p:anim>
                                    <p:anim calcmode="lin" valueType="num">
                                      <p:cBhvr additive="base">
                                        <p:cTn id="22" dur="500" fill="hold"/>
                                        <p:tgtEl>
                                          <p:spTgt spid="1536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P spid="8"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9"/>
          <p:cNvSpPr>
            <a:spLocks noChangeArrowheads="1"/>
          </p:cNvSpPr>
          <p:nvPr/>
        </p:nvSpPr>
        <p:spPr bwMode="auto">
          <a:xfrm>
            <a:off x="457200" y="2971800"/>
            <a:ext cx="3200400" cy="2169825"/>
          </a:xfrm>
          <a:prstGeom prst="rect">
            <a:avLst/>
          </a:prstGeom>
          <a:solidFill>
            <a:schemeClr val="accent2">
              <a:lumMod val="60000"/>
              <a:lumOff val="40000"/>
            </a:schemeClr>
          </a:solidFill>
          <a:ln w="9525">
            <a:solidFill>
              <a:schemeClr val="bg1"/>
            </a:solidFill>
            <a:miter lim="800000"/>
            <a:headEnd/>
            <a:tailEnd/>
          </a:ln>
          <a:effectLst>
            <a:outerShdw blurRad="50800" dist="38100" dir="2700000" algn="tl" rotWithShape="0">
              <a:prstClr val="black">
                <a:alpha val="40000"/>
              </a:prstClr>
            </a:outerShdw>
          </a:effectLst>
        </p:spPr>
        <p:txBody>
          <a:bodyPr wrap="square">
            <a:spAutoFit/>
          </a:bodyPr>
          <a:lstStyle/>
          <a:p>
            <a:pPr algn="ctr">
              <a:lnSpc>
                <a:spcPct val="90000"/>
              </a:lnSpc>
              <a:buClr>
                <a:srgbClr val="FFFF00"/>
              </a:buClr>
              <a:buFont typeface="CommonBullets" pitchFamily="34" charset="2"/>
              <a:buNone/>
            </a:pPr>
            <a:r>
              <a:rPr lang="en-US" sz="3000" b="1" dirty="0">
                <a:solidFill>
                  <a:srgbClr val="FFFFFF"/>
                </a:solidFill>
                <a:latin typeface="+mn-lt"/>
              </a:rPr>
              <a:t>Evil or selfish thoughts, words </a:t>
            </a:r>
          </a:p>
          <a:p>
            <a:pPr algn="ctr">
              <a:lnSpc>
                <a:spcPct val="90000"/>
              </a:lnSpc>
              <a:buClr>
                <a:srgbClr val="FFFF00"/>
              </a:buClr>
              <a:buFont typeface="CommonBullets" pitchFamily="34" charset="2"/>
              <a:buNone/>
            </a:pPr>
            <a:r>
              <a:rPr lang="en-US" sz="3000" b="1" dirty="0">
                <a:solidFill>
                  <a:srgbClr val="FFFFFF"/>
                </a:solidFill>
                <a:latin typeface="+mn-lt"/>
              </a:rPr>
              <a:t>and </a:t>
            </a:r>
            <a:r>
              <a:rPr lang="en-US" sz="3000" b="1" dirty="0" smtClean="0">
                <a:solidFill>
                  <a:srgbClr val="FFFFFF"/>
                </a:solidFill>
                <a:latin typeface="+mn-lt"/>
              </a:rPr>
              <a:t>actions</a:t>
            </a:r>
          </a:p>
          <a:p>
            <a:pPr algn="ctr">
              <a:lnSpc>
                <a:spcPct val="90000"/>
              </a:lnSpc>
              <a:buClr>
                <a:srgbClr val="FFFF00"/>
              </a:buClr>
              <a:buFont typeface="CommonBullets" pitchFamily="34" charset="2"/>
              <a:buNone/>
            </a:pPr>
            <a:r>
              <a:rPr lang="en-US" sz="3000" b="1" dirty="0" smtClean="0">
                <a:solidFill>
                  <a:srgbClr val="FFFFFF"/>
                </a:solidFill>
                <a:latin typeface="+mn-lt"/>
              </a:rPr>
              <a:t>Immediate </a:t>
            </a:r>
          </a:p>
          <a:p>
            <a:pPr algn="ctr">
              <a:lnSpc>
                <a:spcPct val="90000"/>
              </a:lnSpc>
              <a:buClr>
                <a:srgbClr val="FFFF00"/>
              </a:buClr>
              <a:buFont typeface="CommonBullets" pitchFamily="34" charset="2"/>
              <a:buNone/>
            </a:pPr>
            <a:r>
              <a:rPr lang="en-US" sz="3000" b="1" dirty="0" smtClean="0">
                <a:solidFill>
                  <a:srgbClr val="FFFFFF"/>
                </a:solidFill>
                <a:latin typeface="+mn-lt"/>
              </a:rPr>
              <a:t>‘body’ dominated  </a:t>
            </a:r>
            <a:endParaRPr lang="en-US" sz="3000" b="1" dirty="0">
              <a:solidFill>
                <a:srgbClr val="FFFFFF"/>
              </a:solidFill>
              <a:latin typeface="+mn-lt"/>
            </a:endParaRPr>
          </a:p>
        </p:txBody>
      </p:sp>
      <p:graphicFrame>
        <p:nvGraphicFramePr>
          <p:cNvPr id="2050" name="Object 2"/>
          <p:cNvGraphicFramePr>
            <a:graphicFrameLocks noChangeAspect="1"/>
          </p:cNvGraphicFramePr>
          <p:nvPr/>
        </p:nvGraphicFramePr>
        <p:xfrm>
          <a:off x="990600" y="1150938"/>
          <a:ext cx="1761067" cy="1693862"/>
        </p:xfrm>
        <a:graphic>
          <a:graphicData uri="http://schemas.openxmlformats.org/presentationml/2006/ole">
            <mc:AlternateContent xmlns:mc="http://schemas.openxmlformats.org/markup-compatibility/2006">
              <mc:Choice xmlns:v="urn:schemas-microsoft-com:vml" Requires="v">
                <p:oleObj spid="_x0000_s63520" name="CorelDRAW" r:id="rId4" imgW="794520" imgH="827280" progId="">
                  <p:embed/>
                </p:oleObj>
              </mc:Choice>
              <mc:Fallback>
                <p:oleObj name="CorelDRAW" r:id="rId4" imgW="794520" imgH="82728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150938"/>
                        <a:ext cx="1761067" cy="169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3"/>
          <p:cNvGraphicFramePr>
            <a:graphicFrameLocks noChangeAspect="1"/>
          </p:cNvGraphicFramePr>
          <p:nvPr/>
        </p:nvGraphicFramePr>
        <p:xfrm>
          <a:off x="7181850" y="1160463"/>
          <a:ext cx="1761067" cy="1662112"/>
        </p:xfrm>
        <a:graphic>
          <a:graphicData uri="http://schemas.openxmlformats.org/presentationml/2006/ole">
            <mc:AlternateContent xmlns:mc="http://schemas.openxmlformats.org/markup-compatibility/2006">
              <mc:Choice xmlns:v="urn:schemas-microsoft-com:vml" Requires="v">
                <p:oleObj spid="_x0000_s63521" name="CorelDRAW" r:id="rId6" imgW="794520" imgH="811440" progId="">
                  <p:embed/>
                </p:oleObj>
              </mc:Choice>
              <mc:Fallback>
                <p:oleObj name="CorelDRAW" r:id="rId6" imgW="794520" imgH="811440" progId="">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1850" y="1160463"/>
                        <a:ext cx="1761067" cy="166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 name="Rectangle 6"/>
          <p:cNvSpPr>
            <a:spLocks noChangeArrowheads="1"/>
          </p:cNvSpPr>
          <p:nvPr/>
        </p:nvSpPr>
        <p:spPr bwMode="auto">
          <a:xfrm>
            <a:off x="1485900" y="1752600"/>
            <a:ext cx="788999" cy="584775"/>
          </a:xfrm>
          <a:prstGeom prst="rect">
            <a:avLst/>
          </a:prstGeom>
          <a:noFill/>
          <a:ln w="9525">
            <a:noFill/>
            <a:miter lim="800000"/>
            <a:headEnd/>
            <a:tailEnd/>
          </a:ln>
          <a:effectLst/>
        </p:spPr>
        <p:txBody>
          <a:bodyPr wrap="none">
            <a:spAutoFit/>
          </a:bodyPr>
          <a:lstStyle/>
          <a:p>
            <a:r>
              <a:rPr lang="en-US" sz="3200">
                <a:solidFill>
                  <a:srgbClr val="FFFFFF"/>
                </a:solidFill>
                <a:latin typeface="Franklin Gothic Medium" pitchFamily="34" charset="0"/>
              </a:rPr>
              <a:t>Evil</a:t>
            </a:r>
            <a:endParaRPr lang="en-US" sz="3200">
              <a:solidFill>
                <a:srgbClr val="FFFFFF"/>
              </a:solidFill>
              <a:effectLst>
                <a:outerShdw blurRad="38100" dist="38100" dir="2700000" algn="tl">
                  <a:srgbClr val="000000"/>
                </a:outerShdw>
              </a:effectLst>
              <a:latin typeface="Franklin Gothic Medium" pitchFamily="34" charset="0"/>
            </a:endParaRPr>
          </a:p>
        </p:txBody>
      </p:sp>
      <p:sp>
        <p:nvSpPr>
          <p:cNvPr id="21" name="Rectangle 8"/>
          <p:cNvSpPr>
            <a:spLocks noChangeArrowheads="1"/>
          </p:cNvSpPr>
          <p:nvPr/>
        </p:nvSpPr>
        <p:spPr bwMode="auto">
          <a:xfrm>
            <a:off x="7429501" y="1752600"/>
            <a:ext cx="1204176" cy="584775"/>
          </a:xfrm>
          <a:prstGeom prst="rect">
            <a:avLst/>
          </a:prstGeom>
          <a:noFill/>
          <a:ln w="9525">
            <a:noFill/>
            <a:miter lim="800000"/>
            <a:headEnd/>
            <a:tailEnd/>
          </a:ln>
          <a:effectLst/>
        </p:spPr>
        <p:txBody>
          <a:bodyPr wrap="none">
            <a:spAutoFit/>
          </a:bodyPr>
          <a:lstStyle/>
          <a:p>
            <a:pPr>
              <a:defRPr/>
            </a:pPr>
            <a:r>
              <a:rPr lang="en-US" sz="3200" dirty="0">
                <a:solidFill>
                  <a:srgbClr val="FFFFFF"/>
                </a:solidFill>
                <a:latin typeface="Franklin Gothic Medium" pitchFamily="34" charset="0"/>
              </a:rPr>
              <a:t> </a:t>
            </a:r>
            <a:r>
              <a:rPr lang="en-US" sz="3200" dirty="0">
                <a:solidFill>
                  <a:srgbClr val="FFFFFF"/>
                </a:solidFill>
                <a:effectLst>
                  <a:outerShdw blurRad="38100" dist="38100" dir="2700000" algn="tl">
                    <a:srgbClr val="000000">
                      <a:alpha val="43137"/>
                    </a:srgbClr>
                  </a:outerShdw>
                </a:effectLst>
                <a:latin typeface="Franklin Gothic Medium" pitchFamily="34" charset="0"/>
              </a:rPr>
              <a:t>Good</a:t>
            </a:r>
          </a:p>
        </p:txBody>
      </p:sp>
      <p:sp>
        <p:nvSpPr>
          <p:cNvPr id="2058" name="Line 10"/>
          <p:cNvSpPr>
            <a:spLocks noChangeShapeType="1"/>
          </p:cNvSpPr>
          <p:nvPr/>
        </p:nvSpPr>
        <p:spPr bwMode="auto">
          <a:xfrm flipH="1">
            <a:off x="2806700" y="1998663"/>
            <a:ext cx="1155700" cy="0"/>
          </a:xfrm>
          <a:prstGeom prst="line">
            <a:avLst/>
          </a:prstGeom>
          <a:noFill/>
          <a:ln w="127000">
            <a:solidFill>
              <a:schemeClr val="accent2">
                <a:lumMod val="60000"/>
                <a:lumOff val="40000"/>
              </a:schemeClr>
            </a:solidFill>
            <a:round/>
            <a:headEnd/>
            <a:tailEnd type="triangle" w="med" len="med"/>
          </a:ln>
          <a:effectLst>
            <a:outerShdw blurRad="50800" dist="38100" dir="2700000" algn="tl" rotWithShape="0">
              <a:prstClr val="black">
                <a:alpha val="40000"/>
              </a:prstClr>
            </a:outerShdw>
          </a:effectLst>
        </p:spPr>
        <p:txBody>
          <a:bodyPr/>
          <a:lstStyle/>
          <a:p>
            <a:endParaRPr lang="en-GB"/>
          </a:p>
        </p:txBody>
      </p:sp>
      <p:sp>
        <p:nvSpPr>
          <p:cNvPr id="2059" name="Line 11"/>
          <p:cNvSpPr>
            <a:spLocks noChangeShapeType="1"/>
          </p:cNvSpPr>
          <p:nvPr/>
        </p:nvSpPr>
        <p:spPr bwMode="auto">
          <a:xfrm flipH="1">
            <a:off x="5943600" y="2057400"/>
            <a:ext cx="1155700" cy="0"/>
          </a:xfrm>
          <a:prstGeom prst="line">
            <a:avLst/>
          </a:prstGeom>
          <a:noFill/>
          <a:ln w="127000">
            <a:solidFill>
              <a:srgbClr val="FF9900"/>
            </a:solidFill>
            <a:round/>
            <a:headEnd type="triangle" w="med" len="med"/>
            <a:tailEnd/>
          </a:ln>
          <a:effectLst>
            <a:outerShdw blurRad="50800" dist="38100" dir="2700000" algn="tl" rotWithShape="0">
              <a:prstClr val="black">
                <a:alpha val="40000"/>
              </a:prstClr>
            </a:outerShdw>
          </a:effectLst>
        </p:spPr>
        <p:txBody>
          <a:bodyPr/>
          <a:lstStyle/>
          <a:p>
            <a:endParaRPr lang="en-GB"/>
          </a:p>
        </p:txBody>
      </p:sp>
      <p:sp>
        <p:nvSpPr>
          <p:cNvPr id="25" name="Rectangle 9"/>
          <p:cNvSpPr>
            <a:spLocks noChangeArrowheads="1"/>
          </p:cNvSpPr>
          <p:nvPr/>
        </p:nvSpPr>
        <p:spPr bwMode="auto">
          <a:xfrm>
            <a:off x="6248400" y="2971800"/>
            <a:ext cx="3276600" cy="2169825"/>
          </a:xfrm>
          <a:prstGeom prst="rect">
            <a:avLst/>
          </a:prstGeom>
          <a:solidFill>
            <a:srgbClr val="FF9900"/>
          </a:solidFill>
          <a:ln w="9525">
            <a:solidFill>
              <a:schemeClr val="bg1"/>
            </a:solidFill>
            <a:miter lim="800000"/>
            <a:headEnd/>
            <a:tailEnd/>
          </a:ln>
          <a:effectLst>
            <a:outerShdw blurRad="50800" dist="38100" dir="2700000" algn="tl" rotWithShape="0">
              <a:prstClr val="black">
                <a:alpha val="40000"/>
              </a:prstClr>
            </a:outerShdw>
          </a:effectLst>
        </p:spPr>
        <p:txBody>
          <a:bodyPr wrap="square">
            <a:spAutoFit/>
          </a:bodyPr>
          <a:lstStyle/>
          <a:p>
            <a:pPr algn="ctr">
              <a:lnSpc>
                <a:spcPct val="90000"/>
              </a:lnSpc>
              <a:buClr>
                <a:srgbClr val="FFFF00"/>
              </a:buClr>
              <a:buFont typeface="CommonBullets" pitchFamily="34" charset="2"/>
              <a:buNone/>
            </a:pPr>
            <a:r>
              <a:rPr lang="en-US" sz="3000" b="1" dirty="0">
                <a:solidFill>
                  <a:srgbClr val="FFFFFF"/>
                </a:solidFill>
                <a:latin typeface="+mn-lt"/>
              </a:rPr>
              <a:t>Unselfish thoughts, words </a:t>
            </a:r>
          </a:p>
          <a:p>
            <a:pPr algn="ctr">
              <a:lnSpc>
                <a:spcPct val="90000"/>
              </a:lnSpc>
              <a:buClr>
                <a:srgbClr val="FFFF00"/>
              </a:buClr>
              <a:buFont typeface="CommonBullets" pitchFamily="34" charset="2"/>
              <a:buNone/>
            </a:pPr>
            <a:r>
              <a:rPr lang="en-US" sz="3000" b="1" dirty="0">
                <a:solidFill>
                  <a:srgbClr val="FFFFFF"/>
                </a:solidFill>
                <a:latin typeface="+mn-lt"/>
              </a:rPr>
              <a:t>and </a:t>
            </a:r>
            <a:r>
              <a:rPr lang="en-US" sz="3000" b="1" dirty="0" smtClean="0">
                <a:solidFill>
                  <a:srgbClr val="FFFFFF"/>
                </a:solidFill>
                <a:latin typeface="+mn-lt"/>
              </a:rPr>
              <a:t>actions</a:t>
            </a:r>
          </a:p>
          <a:p>
            <a:pPr algn="ctr">
              <a:lnSpc>
                <a:spcPct val="90000"/>
              </a:lnSpc>
              <a:buClr>
                <a:srgbClr val="FFFF00"/>
              </a:buClr>
              <a:buFont typeface="CommonBullets" pitchFamily="34" charset="2"/>
              <a:buNone/>
            </a:pPr>
            <a:r>
              <a:rPr lang="en-US" sz="3000" b="1" dirty="0" smtClean="0">
                <a:solidFill>
                  <a:srgbClr val="FFFFFF"/>
                </a:solidFill>
                <a:latin typeface="+mn-lt"/>
              </a:rPr>
              <a:t>Eternal </a:t>
            </a:r>
          </a:p>
          <a:p>
            <a:pPr algn="ctr">
              <a:lnSpc>
                <a:spcPct val="90000"/>
              </a:lnSpc>
              <a:buClr>
                <a:srgbClr val="FFFF00"/>
              </a:buClr>
              <a:buFont typeface="CommonBullets" pitchFamily="34" charset="2"/>
              <a:buNone/>
            </a:pPr>
            <a:r>
              <a:rPr lang="en-US" sz="3000" b="1" dirty="0" smtClean="0">
                <a:solidFill>
                  <a:srgbClr val="FFFFFF"/>
                </a:solidFill>
                <a:latin typeface="+mn-lt"/>
              </a:rPr>
              <a:t>Mind led </a:t>
            </a:r>
            <a:endParaRPr lang="en-US" sz="3000" b="1" dirty="0">
              <a:solidFill>
                <a:srgbClr val="FFFFFF"/>
              </a:solidFill>
              <a:latin typeface="+mn-lt"/>
            </a:endParaRPr>
          </a:p>
        </p:txBody>
      </p:sp>
      <p:sp>
        <p:nvSpPr>
          <p:cNvPr id="15"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32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Our thoughts and actions determine our nature    </a:t>
            </a:r>
            <a:endParaRPr lang="en-GB" sz="32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grpSp>
        <p:nvGrpSpPr>
          <p:cNvPr id="16" name="Group 92"/>
          <p:cNvGrpSpPr>
            <a:grpSpLocks noChangeAspect="1"/>
          </p:cNvGrpSpPr>
          <p:nvPr/>
        </p:nvGrpSpPr>
        <p:grpSpPr bwMode="auto">
          <a:xfrm>
            <a:off x="3962400" y="914400"/>
            <a:ext cx="1819275" cy="2138362"/>
            <a:chOff x="288" y="1824"/>
            <a:chExt cx="2064" cy="2425"/>
          </a:xfrm>
        </p:grpSpPr>
        <p:pic>
          <p:nvPicPr>
            <p:cNvPr id="17" name="Picture 93"/>
            <p:cNvPicPr>
              <a:picLocks noChangeAspect="1" noChangeArrowheads="1"/>
            </p:cNvPicPr>
            <p:nvPr/>
          </p:nvPicPr>
          <p:blipFill>
            <a:blip r:embed="rId8" cstate="print"/>
            <a:srcRect/>
            <a:stretch>
              <a:fillRect/>
            </a:stretch>
          </p:blipFill>
          <p:spPr bwMode="auto">
            <a:xfrm rot="-5400000">
              <a:off x="131" y="2029"/>
              <a:ext cx="2425" cy="2016"/>
            </a:xfrm>
            <a:prstGeom prst="rect">
              <a:avLst/>
            </a:prstGeom>
            <a:ln>
              <a:noFill/>
            </a:ln>
            <a:effectLst>
              <a:outerShdw blurRad="190500" algn="tl" rotWithShape="0">
                <a:srgbClr val="000000">
                  <a:alpha val="70000"/>
                </a:srgbClr>
              </a:outerShdw>
            </a:effectLst>
          </p:spPr>
        </p:pic>
        <p:pic>
          <p:nvPicPr>
            <p:cNvPr id="22" name="Picture 94"/>
            <p:cNvPicPr>
              <a:picLocks noChangeAspect="1" noChangeArrowheads="1"/>
            </p:cNvPicPr>
            <p:nvPr/>
          </p:nvPicPr>
          <p:blipFill>
            <a:blip r:embed="rId9" cstate="print"/>
            <a:srcRect/>
            <a:stretch>
              <a:fillRect/>
            </a:stretch>
          </p:blipFill>
          <p:spPr bwMode="auto">
            <a:xfrm rot="-5400000">
              <a:off x="120" y="1992"/>
              <a:ext cx="2400" cy="2064"/>
            </a:xfrm>
            <a:prstGeom prst="rect">
              <a:avLst/>
            </a:prstGeom>
            <a:ln>
              <a:noFill/>
            </a:ln>
            <a:effectLst>
              <a:outerShdw blurRad="190500" algn="tl" rotWithShape="0">
                <a:srgbClr val="000000">
                  <a:alpha val="70000"/>
                </a:srgbClr>
              </a:outerShdw>
            </a:effectLst>
          </p:spPr>
        </p:pic>
      </p:grpSp>
      <p:sp>
        <p:nvSpPr>
          <p:cNvPr id="23" name="Text Box 13"/>
          <p:cNvSpPr txBox="1">
            <a:spLocks noChangeArrowheads="1"/>
          </p:cNvSpPr>
          <p:nvPr/>
        </p:nvSpPr>
        <p:spPr bwMode="auto">
          <a:xfrm>
            <a:off x="444500" y="5334000"/>
            <a:ext cx="9080500" cy="1125808"/>
          </a:xfrm>
          <a:prstGeom prst="rect">
            <a:avLst/>
          </a:prstGeom>
          <a:solidFill>
            <a:schemeClr val="accent1"/>
          </a:solidFill>
          <a:ln w="9525">
            <a:solidFill>
              <a:schemeClr val="bg1"/>
            </a:solidFill>
            <a:miter lim="800000"/>
            <a:headEnd/>
            <a:tailEnd/>
          </a:ln>
          <a:effectLst>
            <a:outerShdw blurRad="50800" dist="38100" dir="2700000" algn="tl" rotWithShape="0">
              <a:prstClr val="black">
                <a:alpha val="40000"/>
              </a:prstClr>
            </a:outerShdw>
          </a:effectLst>
        </p:spPr>
        <p:txBody>
          <a:bodyPr wrap="square" tIns="154800" anchor="ctr">
            <a:spAutoFit/>
          </a:bodyPr>
          <a:lstStyle/>
          <a:p>
            <a:pPr algn="ctr" eaLnBrk="0" hangingPunct="0"/>
            <a:r>
              <a:rPr lang="en-GB" sz="3000" b="1" dirty="0">
                <a:solidFill>
                  <a:schemeClr val="bg1"/>
                </a:solidFill>
                <a:latin typeface="+mn-lt"/>
              </a:rPr>
              <a:t>There is a battle in the mind of each person which</a:t>
            </a:r>
          </a:p>
          <a:p>
            <a:pPr algn="ctr" eaLnBrk="0" hangingPunct="0"/>
            <a:r>
              <a:rPr lang="en-GB" sz="3000" b="1" dirty="0">
                <a:solidFill>
                  <a:schemeClr val="bg1"/>
                </a:solidFill>
                <a:latin typeface="+mn-lt"/>
              </a:rPr>
              <a:t>manifests as conflict in the family, society and </a:t>
            </a:r>
            <a:r>
              <a:rPr lang="en-GB" sz="3000" b="1" dirty="0" smtClean="0">
                <a:solidFill>
                  <a:schemeClr val="bg1"/>
                </a:solidFill>
                <a:latin typeface="+mn-lt"/>
              </a:rPr>
              <a:t>world</a:t>
            </a:r>
            <a:endParaRPr lang="en-GB" sz="3000" b="1" dirty="0">
              <a:solidFill>
                <a:schemeClr val="bg1"/>
              </a:solidFill>
              <a:latin typeface="+mn-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762000" y="990600"/>
            <a:ext cx="8534400" cy="1981200"/>
          </a:xfrm>
        </p:spPr>
        <p:txBody>
          <a:bodyPr/>
          <a:lstStyle/>
          <a:p>
            <a:pPr marL="449263" indent="-449263" eaLnBrk="1" hangingPunct="1">
              <a:buClr>
                <a:schemeClr val="tx1"/>
              </a:buClr>
              <a:buSzPct val="100000"/>
              <a:defRPr/>
            </a:pPr>
            <a:r>
              <a:rPr lang="en-US" sz="3300" b="1" dirty="0" smtClean="0">
                <a:solidFill>
                  <a:schemeClr val="bg2">
                    <a:lumMod val="10000"/>
                  </a:schemeClr>
                </a:solidFill>
                <a:latin typeface="+mj-lt"/>
              </a:rPr>
              <a:t>Not intended as scientific history</a:t>
            </a:r>
          </a:p>
          <a:p>
            <a:pPr marL="449263" indent="-449263" eaLnBrk="1" hangingPunct="1">
              <a:buClr>
                <a:schemeClr val="tx1"/>
              </a:buClr>
              <a:buSzPct val="100000"/>
              <a:defRPr/>
            </a:pPr>
            <a:r>
              <a:rPr lang="en-US" sz="3300" b="1" dirty="0" smtClean="0">
                <a:solidFill>
                  <a:schemeClr val="bg2">
                    <a:lumMod val="10000"/>
                  </a:schemeClr>
                </a:solidFill>
                <a:latin typeface="+mj-lt"/>
              </a:rPr>
              <a:t>Intuition about the human condition</a:t>
            </a:r>
          </a:p>
          <a:p>
            <a:pPr marL="449263" indent="-449263" eaLnBrk="1" hangingPunct="1">
              <a:buClr>
                <a:schemeClr val="tx1"/>
              </a:buClr>
              <a:buSzPct val="100000"/>
              <a:defRPr/>
            </a:pPr>
            <a:r>
              <a:rPr lang="en-US" sz="3300" b="1" dirty="0" smtClean="0">
                <a:solidFill>
                  <a:schemeClr val="bg2">
                    <a:lumMod val="10000"/>
                  </a:schemeClr>
                </a:solidFill>
                <a:latin typeface="+mj-lt"/>
              </a:rPr>
              <a:t>Religious traditions believed to be revealed from a divine source</a:t>
            </a:r>
          </a:p>
        </p:txBody>
      </p:sp>
      <p:pic>
        <p:nvPicPr>
          <p:cNvPr id="18436" name="Picture 5" descr="19-PandoraBox"/>
          <p:cNvPicPr>
            <a:picLocks noChangeAspect="1" noChangeArrowheads="1"/>
          </p:cNvPicPr>
          <p:nvPr/>
        </p:nvPicPr>
        <p:blipFill>
          <a:blip r:embed="rId3" cstate="print"/>
          <a:srcRect/>
          <a:stretch>
            <a:fillRect/>
          </a:stretch>
        </p:blipFill>
        <p:spPr bwMode="auto">
          <a:xfrm>
            <a:off x="1295400" y="3352800"/>
            <a:ext cx="3429000" cy="2913373"/>
          </a:xfrm>
          <a:prstGeom prst="rect">
            <a:avLst/>
          </a:prstGeom>
          <a:ln>
            <a:solidFill>
              <a:schemeClr val="bg1"/>
            </a:solidFill>
          </a:ln>
          <a:effectLst>
            <a:outerShdw blurRad="190500" algn="tl" rotWithShape="0">
              <a:srgbClr val="000000">
                <a:alpha val="70000"/>
              </a:srgbClr>
            </a:outerShdw>
          </a:effectLst>
        </p:spPr>
      </p:pic>
      <p:pic>
        <p:nvPicPr>
          <p:cNvPr id="8" name="Picture 5" descr="day_3"/>
          <p:cNvPicPr>
            <a:picLocks noChangeAspect="1" noChangeArrowheads="1"/>
          </p:cNvPicPr>
          <p:nvPr/>
        </p:nvPicPr>
        <p:blipFill>
          <a:blip r:embed="rId4" cstate="print"/>
          <a:srcRect/>
          <a:stretch>
            <a:fillRect/>
          </a:stretch>
        </p:blipFill>
        <p:spPr bwMode="auto">
          <a:xfrm>
            <a:off x="4876800" y="3352800"/>
            <a:ext cx="2313561" cy="2904416"/>
          </a:xfrm>
          <a:prstGeom prst="rect">
            <a:avLst/>
          </a:prstGeom>
          <a:ln>
            <a:solidFill>
              <a:schemeClr val="bg1"/>
            </a:solidFill>
          </a:ln>
          <a:effectLst>
            <a:outerShdw blurRad="190500" algn="tl" rotWithShape="0">
              <a:srgbClr val="000000">
                <a:alpha val="70000"/>
              </a:srgbClr>
            </a:outerShdw>
          </a:effectLst>
        </p:spPr>
      </p:pic>
      <p:sp>
        <p:nvSpPr>
          <p:cNvPr id="10"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32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The  Origin of Conflict – clues in traditional stories     </a:t>
            </a:r>
            <a:endParaRPr lang="en-GB" sz="32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Human">
  <a:themeElements>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fontScheme name="Human">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Human">
      <a:fillStyleLst>
        <a:solidFill>
          <a:schemeClr val="phClr">
            <a:tint val="100000"/>
          </a:schemeClr>
        </a:solidFill>
        <a:gradFill>
          <a:gsLst>
            <a:gs pos="0">
              <a:schemeClr val="phClr">
                <a:tint val="30000"/>
                <a:satMod val="175000"/>
              </a:schemeClr>
            </a:gs>
            <a:gs pos="50000">
              <a:schemeClr val="phClr">
                <a:tint val="55000"/>
                <a:satMod val="200000"/>
              </a:schemeClr>
            </a:gs>
            <a:gs pos="70000">
              <a:schemeClr val="phClr">
                <a:tint val="70000"/>
                <a:satMod val="175000"/>
              </a:schemeClr>
            </a:gs>
            <a:gs pos="100000">
              <a:schemeClr val="phClr">
                <a:tint val="85000"/>
                <a:satMod val="175000"/>
              </a:schemeClr>
            </a:gs>
          </a:gsLst>
          <a:lin ang="8000000" scaled="1"/>
        </a:gradFill>
        <a:gradFill>
          <a:gsLst>
            <a:gs pos="0">
              <a:schemeClr val="phClr">
                <a:shade val="100000"/>
                <a:satMod val="140000"/>
              </a:schemeClr>
            </a:gs>
            <a:gs pos="40000">
              <a:schemeClr val="phClr">
                <a:shade val="65000"/>
                <a:satMod val="140000"/>
              </a:schemeClr>
            </a:gs>
            <a:gs pos="70000">
              <a:schemeClr val="phClr">
                <a:shade val="40000"/>
                <a:satMod val="115000"/>
              </a:schemeClr>
            </a:gs>
            <a:gs pos="100000">
              <a:schemeClr val="phClr">
                <a:shade val="20000"/>
                <a:satMod val="115000"/>
              </a:schemeClr>
            </a:gs>
          </a:gsLst>
          <a:lin ang="8000000" scaled="1"/>
        </a:gradFill>
      </a:fillStyleLst>
      <a:lnStyleLst>
        <a:ln w="5000">
          <a:solidFill>
            <a:schemeClr val="phClr"/>
          </a:solidFill>
          <a:prstDash val="solid"/>
        </a:ln>
        <a:ln w="12700">
          <a:solidFill>
            <a:schemeClr val="phClr"/>
          </a:solidFill>
          <a:prstDash val="solid"/>
        </a:ln>
        <a:ln w="28100">
          <a:solidFill>
            <a:schemeClr val="phClr"/>
          </a:solidFill>
          <a:prstDash val="solid"/>
        </a:ln>
      </a:lnStyleLst>
      <a:effectStyleLst>
        <a:effectStyle>
          <a:effectLst>
            <a:outerShdw blurRad="39000" dist="25400" dir="9000000">
              <a:srgbClr val="1A0000">
                <a:alpha val="35000"/>
              </a:srgbClr>
            </a:outerShdw>
          </a:effectLst>
        </a:effectStyle>
        <a:effectStyle>
          <a:effectLst>
            <a:outerShdw blurRad="39000" dist="25400" dir="9000000">
              <a:srgbClr val="1A0000">
                <a:alpha val="40000"/>
              </a:srgbClr>
            </a:outerShdw>
          </a:effectLst>
        </a:effectStyle>
        <a:effectStyle>
          <a:effectLst>
            <a:outerShdw blurRad="39000" dist="25400" dir="9000000">
              <a:srgbClr val="000000">
                <a:alpha val="40000"/>
              </a:srgbClr>
            </a:outerShdw>
          </a:effectLst>
          <a:scene3d>
            <a:camera prst="perspectiveFront">
              <a:rot lat="0" lon="0" rev="0"/>
            </a:camera>
            <a:lightRig rig="brightRoom" dir="tr">
              <a:rot lat="0" lon="0" rev="3540000"/>
            </a:lightRig>
          </a:scene3d>
          <a:sp3d prstMaterial="matte">
            <a:bevelT w="190500" h="44450" prst="cross"/>
          </a:sp3d>
        </a:effectStyle>
      </a:effectStyleLst>
      <a:bgFillStyleLst>
        <a:solidFill>
          <a:schemeClr val="phClr">
            <a:tint val="100000"/>
          </a:schemeClr>
        </a:solidFill>
        <a:gradFill flip="none" rotWithShape="1">
          <a:gsLst>
            <a:gs pos="0">
              <a:schemeClr val="phClr">
                <a:tint val="85000"/>
                <a:satMod val="275000"/>
              </a:schemeClr>
            </a:gs>
            <a:gs pos="3000">
              <a:schemeClr val="phClr">
                <a:tint val="87000"/>
                <a:satMod val="275000"/>
              </a:schemeClr>
            </a:gs>
            <a:gs pos="10000">
              <a:schemeClr val="phClr">
                <a:tint val="90000"/>
                <a:satMod val="275000"/>
              </a:schemeClr>
            </a:gs>
            <a:gs pos="70000">
              <a:schemeClr val="phClr">
                <a:shade val="38000"/>
                <a:satMod val="275000"/>
              </a:schemeClr>
            </a:gs>
            <a:gs pos="90000">
              <a:schemeClr val="phClr">
                <a:shade val="25000"/>
                <a:satMod val="300000"/>
              </a:schemeClr>
            </a:gs>
            <a:gs pos="100000">
              <a:schemeClr val="phClr">
                <a:shade val="22000"/>
                <a:satMod val="300000"/>
              </a:schemeClr>
            </a:gs>
          </a:gsLst>
          <a:path path="circle">
            <a:fillToRect l="60000" t="-3300" b="200000"/>
          </a:path>
          <a:tileRect/>
        </a:gradFill>
        <a:gradFill rotWithShape="1">
          <a:gsLst>
            <a:gs pos="0">
              <a:schemeClr val="phClr">
                <a:tint val="57000"/>
                <a:satMod val="400000"/>
              </a:schemeClr>
            </a:gs>
            <a:gs pos="100000">
              <a:schemeClr val="phClr">
                <a:tint val="87000"/>
                <a:shade val="40000"/>
                <a:satMod val="5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0</TotalTime>
  <Words>1410</Words>
  <Application>Microsoft Office PowerPoint</Application>
  <PresentationFormat>A4 Paper (210x297 mm)</PresentationFormat>
  <Paragraphs>284</Paragraphs>
  <Slides>32</Slides>
  <Notes>32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32</vt:i4>
      </vt:variant>
    </vt:vector>
  </HeadingPairs>
  <TitlesOfParts>
    <vt:vector size="35" baseType="lpstr">
      <vt:lpstr>Human</vt:lpstr>
      <vt:lpstr>CorelDRAW</vt:lpstr>
      <vt:lpstr>PBrush</vt:lpstr>
      <vt:lpstr>The Cause and Resolution of Conflict</vt:lpstr>
      <vt:lpstr>Understanding  the Root Cause of Conflict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Restoring Peace and Happiness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dc:title>
  <dc:creator/>
  <cp:lastModifiedBy/>
  <cp:revision>6</cp:revision>
  <dcterms:created xsi:type="dcterms:W3CDTF">2007-08-09T15:06:18Z</dcterms:created>
  <dcterms:modified xsi:type="dcterms:W3CDTF">2015-11-25T11:29:11Z</dcterms:modified>
</cp:coreProperties>
</file>