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280238-F16B-49BF-AB66-894A7011504F}" v="100" dt="2021-08-27T00:00:22.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Fleisher" userId="b8a42b07d4e9ed4d" providerId="LiveId" clId="{66280238-F16B-49BF-AB66-894A7011504F}"/>
    <pc:docChg chg="custSel delSld modSld">
      <pc:chgData name="Alice Fleisher" userId="b8a42b07d4e9ed4d" providerId="LiveId" clId="{66280238-F16B-49BF-AB66-894A7011504F}" dt="2021-08-27T00:00:22.839" v="116" actId="113"/>
      <pc:docMkLst>
        <pc:docMk/>
      </pc:docMkLst>
      <pc:sldChg chg="modSp mod modAnim modNotesTx">
        <pc:chgData name="Alice Fleisher" userId="b8a42b07d4e9ed4d" providerId="LiveId" clId="{66280238-F16B-49BF-AB66-894A7011504F}" dt="2021-08-26T23:55:04.297" v="70" actId="20577"/>
        <pc:sldMkLst>
          <pc:docMk/>
          <pc:sldMk cId="1405908279" sldId="259"/>
        </pc:sldMkLst>
        <pc:spChg chg="mod">
          <ac:chgData name="Alice Fleisher" userId="b8a42b07d4e9ed4d" providerId="LiveId" clId="{66280238-F16B-49BF-AB66-894A7011504F}" dt="2021-08-26T23:55:04.297" v="70" actId="20577"/>
          <ac:spMkLst>
            <pc:docMk/>
            <pc:sldMk cId="1405908279" sldId="259"/>
            <ac:spMk id="3" creationId="{00000000-0000-0000-0000-000000000000}"/>
          </ac:spMkLst>
        </pc:spChg>
      </pc:sldChg>
      <pc:sldChg chg="modSp mod modAnim modNotesTx">
        <pc:chgData name="Alice Fleisher" userId="b8a42b07d4e9ed4d" providerId="LiveId" clId="{66280238-F16B-49BF-AB66-894A7011504F}" dt="2021-08-27T00:00:22.839" v="116" actId="113"/>
        <pc:sldMkLst>
          <pc:docMk/>
          <pc:sldMk cId="1636017633" sldId="260"/>
        </pc:sldMkLst>
        <pc:spChg chg="mod">
          <ac:chgData name="Alice Fleisher" userId="b8a42b07d4e9ed4d" providerId="LiveId" clId="{66280238-F16B-49BF-AB66-894A7011504F}" dt="2021-08-27T00:00:22.839" v="116" actId="113"/>
          <ac:spMkLst>
            <pc:docMk/>
            <pc:sldMk cId="1636017633" sldId="260"/>
            <ac:spMk id="3" creationId="{00000000-0000-0000-0000-000000000000}"/>
          </ac:spMkLst>
        </pc:spChg>
      </pc:sldChg>
      <pc:sldChg chg="modSp del mod modAnim modNotesTx">
        <pc:chgData name="Alice Fleisher" userId="b8a42b07d4e9ed4d" providerId="LiveId" clId="{66280238-F16B-49BF-AB66-894A7011504F}" dt="2021-08-27T00:00:15.513" v="115" actId="2696"/>
        <pc:sldMkLst>
          <pc:docMk/>
          <pc:sldMk cId="2980481603" sldId="261"/>
        </pc:sldMkLst>
        <pc:spChg chg="mod">
          <ac:chgData name="Alice Fleisher" userId="b8a42b07d4e9ed4d" providerId="LiveId" clId="{66280238-F16B-49BF-AB66-894A7011504F}" dt="2021-08-26T23:59:44.204" v="102" actId="21"/>
          <ac:spMkLst>
            <pc:docMk/>
            <pc:sldMk cId="2980481603" sldId="261"/>
            <ac:spMk id="3" creationId="{00000000-0000-0000-0000-000000000000}"/>
          </ac:spMkLst>
        </pc:spChg>
      </pc:sldChg>
      <pc:sldChg chg="modSp mod modAnim modNotesTx">
        <pc:chgData name="Alice Fleisher" userId="b8a42b07d4e9ed4d" providerId="LiveId" clId="{66280238-F16B-49BF-AB66-894A7011504F}" dt="2021-08-27T00:00:02.023" v="114" actId="27636"/>
        <pc:sldMkLst>
          <pc:docMk/>
          <pc:sldMk cId="2365647581" sldId="262"/>
        </pc:sldMkLst>
        <pc:spChg chg="mod">
          <ac:chgData name="Alice Fleisher" userId="b8a42b07d4e9ed4d" providerId="LiveId" clId="{66280238-F16B-49BF-AB66-894A7011504F}" dt="2021-08-27T00:00:02.023" v="114" actId="27636"/>
          <ac:spMkLst>
            <pc:docMk/>
            <pc:sldMk cId="2365647581" sldId="262"/>
            <ac:spMk id="3" creationId="{00000000-0000-0000-0000-000000000000}"/>
          </ac:spMkLst>
        </pc:spChg>
      </pc:sldChg>
      <pc:sldChg chg="modSp mod modAnim modNotesTx">
        <pc:chgData name="Alice Fleisher" userId="b8a42b07d4e9ed4d" providerId="LiveId" clId="{66280238-F16B-49BF-AB66-894A7011504F}" dt="2021-08-26T23:58:14.353" v="96" actId="20577"/>
        <pc:sldMkLst>
          <pc:docMk/>
          <pc:sldMk cId="4123203773" sldId="263"/>
        </pc:sldMkLst>
        <pc:spChg chg="mod">
          <ac:chgData name="Alice Fleisher" userId="b8a42b07d4e9ed4d" providerId="LiveId" clId="{66280238-F16B-49BF-AB66-894A7011504F}" dt="2021-08-26T23:58:14.353" v="96" actId="20577"/>
          <ac:spMkLst>
            <pc:docMk/>
            <pc:sldMk cId="4123203773" sldId="263"/>
            <ac:spMk id="3" creationId="{00000000-0000-0000-0000-000000000000}"/>
          </ac:spMkLst>
        </pc:spChg>
      </pc:sldChg>
    </pc:docChg>
  </pc:docChgLst>
  <pc:docChgLst>
    <pc:chgData name="Alice Fleisher" userId="b8a42b07d4e9ed4d" providerId="LiveId" clId="{512F2C74-AD77-4F6F-88F9-18139A1480EC}"/>
    <pc:docChg chg="custSel modSld">
      <pc:chgData name="Alice Fleisher" userId="b8a42b07d4e9ed4d" providerId="LiveId" clId="{512F2C74-AD77-4F6F-88F9-18139A1480EC}" dt="2020-12-16T15:37:20.669" v="91" actId="1076"/>
      <pc:docMkLst>
        <pc:docMk/>
      </pc:docMkLst>
      <pc:sldChg chg="addSp delSp modSp mod">
        <pc:chgData name="Alice Fleisher" userId="b8a42b07d4e9ed4d" providerId="LiveId" clId="{512F2C74-AD77-4F6F-88F9-18139A1480EC}" dt="2020-12-16T15:37:20.669" v="91" actId="1076"/>
        <pc:sldMkLst>
          <pc:docMk/>
          <pc:sldMk cId="3114230074" sldId="258"/>
        </pc:sldMkLst>
        <pc:spChg chg="mod">
          <ac:chgData name="Alice Fleisher" userId="b8a42b07d4e9ed4d" providerId="LiveId" clId="{512F2C74-AD77-4F6F-88F9-18139A1480EC}" dt="2020-12-16T15:35:58.740" v="67" actId="1076"/>
          <ac:spMkLst>
            <pc:docMk/>
            <pc:sldMk cId="3114230074" sldId="258"/>
            <ac:spMk id="3" creationId="{00000000-0000-0000-0000-000000000000}"/>
          </ac:spMkLst>
        </pc:spChg>
        <pc:spChg chg="add mod">
          <ac:chgData name="Alice Fleisher" userId="b8a42b07d4e9ed4d" providerId="LiveId" clId="{512F2C74-AD77-4F6F-88F9-18139A1480EC}" dt="2020-12-16T15:37:20.669" v="91" actId="1076"/>
          <ac:spMkLst>
            <pc:docMk/>
            <pc:sldMk cId="3114230074" sldId="258"/>
            <ac:spMk id="6" creationId="{D779BBB6-3717-4636-A7CB-AFF37B247945}"/>
          </ac:spMkLst>
        </pc:spChg>
        <pc:spChg chg="add del mod">
          <ac:chgData name="Alice Fleisher" userId="b8a42b07d4e9ed4d" providerId="LiveId" clId="{512F2C74-AD77-4F6F-88F9-18139A1480EC}" dt="2020-12-16T15:35:27.455" v="59" actId="478"/>
          <ac:spMkLst>
            <pc:docMk/>
            <pc:sldMk cId="3114230074" sldId="258"/>
            <ac:spMk id="7" creationId="{DB1FF48A-6834-45AE-BB94-70519788BD5B}"/>
          </ac:spMkLst>
        </pc:spChg>
        <pc:spChg chg="add del mod">
          <ac:chgData name="Alice Fleisher" userId="b8a42b07d4e9ed4d" providerId="LiveId" clId="{512F2C74-AD77-4F6F-88F9-18139A1480EC}" dt="2020-12-16T15:33:02.808" v="57"/>
          <ac:spMkLst>
            <pc:docMk/>
            <pc:sldMk cId="3114230074" sldId="258"/>
            <ac:spMk id="8" creationId="{24CA5B43-83C2-45B5-808D-64A754DED344}"/>
          </ac:spMkLst>
        </pc:spChg>
        <pc:spChg chg="add del mod">
          <ac:chgData name="Alice Fleisher" userId="b8a42b07d4e9ed4d" providerId="LiveId" clId="{512F2C74-AD77-4F6F-88F9-18139A1480EC}" dt="2020-12-16T15:35:43.056" v="62" actId="478"/>
          <ac:spMkLst>
            <pc:docMk/>
            <pc:sldMk cId="3114230074" sldId="258"/>
            <ac:spMk id="9" creationId="{AE616451-EB86-45A2-ACCE-578968C19612}"/>
          </ac:spMkLst>
        </pc:spChg>
        <pc:spChg chg="add del mod">
          <ac:chgData name="Alice Fleisher" userId="b8a42b07d4e9ed4d" providerId="LiveId" clId="{512F2C74-AD77-4F6F-88F9-18139A1480EC}" dt="2020-12-16T15:36:34.595" v="74" actId="478"/>
          <ac:spMkLst>
            <pc:docMk/>
            <pc:sldMk cId="3114230074" sldId="258"/>
            <ac:spMk id="10" creationId="{479150A3-71B5-49A4-93D3-F1D17EA8F747}"/>
          </ac:spMkLst>
        </pc:spChg>
        <pc:picChg chg="add del">
          <ac:chgData name="Alice Fleisher" userId="b8a42b07d4e9ed4d" providerId="LiveId" clId="{512F2C74-AD77-4F6F-88F9-18139A1480EC}" dt="2020-12-16T15:25:15.853" v="22" actId="478"/>
          <ac:picMkLst>
            <pc:docMk/>
            <pc:sldMk cId="3114230074" sldId="258"/>
            <ac:picMk id="4" creationId="{294B24AF-9B71-42E8-87D1-1FF51C86F608}"/>
          </ac:picMkLst>
        </pc:picChg>
        <pc:picChg chg="add del mod">
          <ac:chgData name="Alice Fleisher" userId="b8a42b07d4e9ed4d" providerId="LiveId" clId="{512F2C74-AD77-4F6F-88F9-18139A1480EC}" dt="2020-12-16T15:36:55.722" v="80" actId="478"/>
          <ac:picMkLst>
            <pc:docMk/>
            <pc:sldMk cId="3114230074" sldId="258"/>
            <ac:picMk id="5" creationId="{51800232-C293-4F32-8DCD-99FDCFC3DBE5}"/>
          </ac:picMkLst>
        </pc:picChg>
        <pc:picChg chg="del">
          <ac:chgData name="Alice Fleisher" userId="b8a42b07d4e9ed4d" providerId="LiveId" clId="{512F2C74-AD77-4F6F-88F9-18139A1480EC}" dt="2020-12-16T15:30:47.579" v="50" actId="478"/>
          <ac:picMkLst>
            <pc:docMk/>
            <pc:sldMk cId="3114230074" sldId="258"/>
            <ac:picMk id="1026" creationId="{00000000-0000-0000-0000-000000000000}"/>
          </ac:picMkLst>
        </pc:picChg>
        <pc:picChg chg="del">
          <ac:chgData name="Alice Fleisher" userId="b8a42b07d4e9ed4d" providerId="LiveId" clId="{512F2C74-AD77-4F6F-88F9-18139A1480EC}" dt="2020-12-16T15:25:15.853" v="22" actId="478"/>
          <ac:picMkLst>
            <pc:docMk/>
            <pc:sldMk cId="3114230074" sldId="258"/>
            <ac:picMk id="1028" creationId="{00000000-0000-0000-0000-000000000000}"/>
          </ac:picMkLst>
        </pc:picChg>
        <pc:picChg chg="add del mod">
          <ac:chgData name="Alice Fleisher" userId="b8a42b07d4e9ed4d" providerId="LiveId" clId="{512F2C74-AD77-4F6F-88F9-18139A1480EC}" dt="2020-12-16T15:30:57.912" v="52"/>
          <ac:picMkLst>
            <pc:docMk/>
            <pc:sldMk cId="3114230074" sldId="258"/>
            <ac:picMk id="1030" creationId="{E08BE347-8DF0-4D4E-A06C-4BB7F1F98490}"/>
          </ac:picMkLst>
        </pc:picChg>
        <pc:picChg chg="add del">
          <ac:chgData name="Alice Fleisher" userId="b8a42b07d4e9ed4d" providerId="LiveId" clId="{512F2C74-AD77-4F6F-88F9-18139A1480EC}" dt="2020-12-16T15:35:43.056" v="62" actId="478"/>
          <ac:picMkLst>
            <pc:docMk/>
            <pc:sldMk cId="3114230074" sldId="258"/>
            <ac:picMk id="1032" creationId="{4B0ECA32-5308-4BDA-9D99-B1B29C99D4D3}"/>
          </ac:picMkLst>
        </pc:picChg>
        <pc:picChg chg="add del mod">
          <ac:chgData name="Alice Fleisher" userId="b8a42b07d4e9ed4d" providerId="LiveId" clId="{512F2C74-AD77-4F6F-88F9-18139A1480EC}" dt="2020-12-16T15:35:59.465" v="68"/>
          <ac:picMkLst>
            <pc:docMk/>
            <pc:sldMk cId="3114230074" sldId="258"/>
            <ac:picMk id="1034" creationId="{43EF0CB9-55BF-42B4-9A11-985D5901B56C}"/>
          </ac:picMkLst>
        </pc:picChg>
        <pc:picChg chg="add del mod">
          <ac:chgData name="Alice Fleisher" userId="b8a42b07d4e9ed4d" providerId="LiveId" clId="{512F2C74-AD77-4F6F-88F9-18139A1480EC}" dt="2020-12-16T15:36:34.595" v="74" actId="478"/>
          <ac:picMkLst>
            <pc:docMk/>
            <pc:sldMk cId="3114230074" sldId="258"/>
            <ac:picMk id="1036" creationId="{1E51CEBF-193B-4FAD-B81E-B1A3A0BC288D}"/>
          </ac:picMkLst>
        </pc:picChg>
        <pc:picChg chg="add mod">
          <ac:chgData name="Alice Fleisher" userId="b8a42b07d4e9ed4d" providerId="LiveId" clId="{512F2C74-AD77-4F6F-88F9-18139A1480EC}" dt="2020-12-16T15:37:16.674" v="90" actId="1076"/>
          <ac:picMkLst>
            <pc:docMk/>
            <pc:sldMk cId="3114230074" sldId="258"/>
            <ac:picMk id="1038" creationId="{F71FB5CC-C70B-4F5E-AAA0-3BD77C399DB1}"/>
          </ac:picMkLst>
        </pc:picChg>
      </pc:sldChg>
      <pc:sldChg chg="addSp delSp modSp">
        <pc:chgData name="Alice Fleisher" userId="b8a42b07d4e9ed4d" providerId="LiveId" clId="{512F2C74-AD77-4F6F-88F9-18139A1480EC}" dt="2020-12-16T15:29:24.580" v="49" actId="1076"/>
        <pc:sldMkLst>
          <pc:docMk/>
          <pc:sldMk cId="1405908279" sldId="259"/>
        </pc:sldMkLst>
        <pc:spChg chg="add del mod">
          <ac:chgData name="Alice Fleisher" userId="b8a42b07d4e9ed4d" providerId="LiveId" clId="{512F2C74-AD77-4F6F-88F9-18139A1480EC}" dt="2020-12-16T15:29:15.621" v="46"/>
          <ac:spMkLst>
            <pc:docMk/>
            <pc:sldMk cId="1405908279" sldId="259"/>
            <ac:spMk id="4" creationId="{538BF84A-6B90-4CD8-AA82-9B098819C1CB}"/>
          </ac:spMkLst>
        </pc:spChg>
        <pc:picChg chg="add mod">
          <ac:chgData name="Alice Fleisher" userId="b8a42b07d4e9ed4d" providerId="LiveId" clId="{512F2C74-AD77-4F6F-88F9-18139A1480EC}" dt="2020-12-16T15:29:24.580" v="49" actId="1076"/>
          <ac:picMkLst>
            <pc:docMk/>
            <pc:sldMk cId="1405908279" sldId="259"/>
            <ac:picMk id="5" creationId="{D1F2915D-8BDF-41F5-A780-9E0A220B255A}"/>
          </ac:picMkLst>
        </pc:picChg>
        <pc:picChg chg="del">
          <ac:chgData name="Alice Fleisher" userId="b8a42b07d4e9ed4d" providerId="LiveId" clId="{512F2C74-AD77-4F6F-88F9-18139A1480EC}" dt="2020-12-16T15:29:10.798" v="45" actId="478"/>
          <ac:picMkLst>
            <pc:docMk/>
            <pc:sldMk cId="1405908279" sldId="259"/>
            <ac:picMk id="2050" creationId="{00000000-0000-0000-0000-000000000000}"/>
          </ac:picMkLst>
        </pc:picChg>
      </pc:sldChg>
      <pc:sldChg chg="addSp modSp mod">
        <pc:chgData name="Alice Fleisher" userId="b8a42b07d4e9ed4d" providerId="LiveId" clId="{512F2C74-AD77-4F6F-88F9-18139A1480EC}" dt="2020-12-16T15:23:05.145" v="20" actId="20577"/>
        <pc:sldMkLst>
          <pc:docMk/>
          <pc:sldMk cId="1636017633" sldId="260"/>
        </pc:sldMkLst>
        <pc:spChg chg="add mod">
          <ac:chgData name="Alice Fleisher" userId="b8a42b07d4e9ed4d" providerId="LiveId" clId="{512F2C74-AD77-4F6F-88F9-18139A1480EC}" dt="2020-12-16T15:23:05.145" v="20" actId="20577"/>
          <ac:spMkLst>
            <pc:docMk/>
            <pc:sldMk cId="1636017633" sldId="260"/>
            <ac:spMk id="4" creationId="{922C2EFF-E570-42E8-8D75-ADDCA0569B1F}"/>
          </ac:spMkLst>
        </pc:spChg>
      </pc:sldChg>
    </pc:docChg>
  </pc:docChgLst>
  <pc:docChgLst>
    <pc:chgData name="Alice Fleisher" userId="b8a42b07d4e9ed4d" providerId="LiveId" clId="{08640BD0-AAE3-460B-808C-9E0F2174EFED}"/>
    <pc:docChg chg="delSld modSld">
      <pc:chgData name="Alice Fleisher" userId="b8a42b07d4e9ed4d" providerId="LiveId" clId="{08640BD0-AAE3-460B-808C-9E0F2174EFED}" dt="2020-11-12T01:15:37.369" v="32" actId="20577"/>
      <pc:docMkLst>
        <pc:docMk/>
      </pc:docMkLst>
      <pc:sldChg chg="modSp mod">
        <pc:chgData name="Alice Fleisher" userId="b8a42b07d4e9ed4d" providerId="LiveId" clId="{08640BD0-AAE3-460B-808C-9E0F2174EFED}" dt="2020-11-12T01:15:37.369" v="32" actId="20577"/>
        <pc:sldMkLst>
          <pc:docMk/>
          <pc:sldMk cId="3374475242" sldId="256"/>
        </pc:sldMkLst>
        <pc:spChg chg="mod">
          <ac:chgData name="Alice Fleisher" userId="b8a42b07d4e9ed4d" providerId="LiveId" clId="{08640BD0-AAE3-460B-808C-9E0F2174EFED}" dt="2020-11-12T01:15:37.369" v="32" actId="20577"/>
          <ac:spMkLst>
            <pc:docMk/>
            <pc:sldMk cId="3374475242" sldId="256"/>
            <ac:spMk id="2" creationId="{00000000-0000-0000-0000-000000000000}"/>
          </ac:spMkLst>
        </pc:spChg>
      </pc:sldChg>
      <pc:sldChg chg="modSp">
        <pc:chgData name="Alice Fleisher" userId="b8a42b07d4e9ed4d" providerId="LiveId" clId="{08640BD0-AAE3-460B-808C-9E0F2174EFED}" dt="2020-11-12T01:07:23.386" v="7" actId="20577"/>
        <pc:sldMkLst>
          <pc:docMk/>
          <pc:sldMk cId="1636017633" sldId="260"/>
        </pc:sldMkLst>
        <pc:spChg chg="mod">
          <ac:chgData name="Alice Fleisher" userId="b8a42b07d4e9ed4d" providerId="LiveId" clId="{08640BD0-AAE3-460B-808C-9E0F2174EFED}" dt="2020-11-12T01:07:23.386" v="7" actId="20577"/>
          <ac:spMkLst>
            <pc:docMk/>
            <pc:sldMk cId="1636017633" sldId="260"/>
            <ac:spMk id="3" creationId="{00000000-0000-0000-0000-000000000000}"/>
          </ac:spMkLst>
        </pc:spChg>
      </pc:sldChg>
      <pc:sldChg chg="del">
        <pc:chgData name="Alice Fleisher" userId="b8a42b07d4e9ed4d" providerId="LiveId" clId="{08640BD0-AAE3-460B-808C-9E0F2174EFED}" dt="2020-11-12T01:12:50.273" v="8" actId="2696"/>
        <pc:sldMkLst>
          <pc:docMk/>
          <pc:sldMk cId="2583211092" sldId="264"/>
        </pc:sldMkLst>
      </pc:sldChg>
      <pc:sldChg chg="del">
        <pc:chgData name="Alice Fleisher" userId="b8a42b07d4e9ed4d" providerId="LiveId" clId="{08640BD0-AAE3-460B-808C-9E0F2174EFED}" dt="2020-11-12T01:12:54.977" v="9" actId="2696"/>
        <pc:sldMkLst>
          <pc:docMk/>
          <pc:sldMk cId="3610852967"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C374AD-97CC-4D28-B805-C0B992EFF4EC}" type="datetimeFigureOut">
              <a:rPr lang="en-US" smtClean="0"/>
              <a:t>8/26/2021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F073A-8F4D-406A-881A-32C7E16BE2AE}" type="slidenum">
              <a:rPr lang="en-US" smtClean="0"/>
              <a:t>‹#›</a:t>
            </a:fld>
            <a:endParaRPr lang="en-US"/>
          </a:p>
        </p:txBody>
      </p:sp>
    </p:spTree>
    <p:extLst>
      <p:ext uri="{BB962C8B-B14F-4D97-AF65-F5344CB8AC3E}">
        <p14:creationId xmlns:p14="http://schemas.microsoft.com/office/powerpoint/2010/main" val="604084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CF073A-8F4D-406A-881A-32C7E16BE2AE}" type="slidenum">
              <a:rPr lang="en-US" smtClean="0"/>
              <a:t>1</a:t>
            </a:fld>
            <a:endParaRPr lang="en-US"/>
          </a:p>
        </p:txBody>
      </p:sp>
    </p:spTree>
    <p:extLst>
      <p:ext uri="{BB962C8B-B14F-4D97-AF65-F5344CB8AC3E}">
        <p14:creationId xmlns:p14="http://schemas.microsoft.com/office/powerpoint/2010/main" val="427944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Within such a family, God is the vertical subject partner of your conscience, and your conscience is the vertical subject partner of your body. Thus, unity with God brings your mind and body into unity. Family members who have established that vertical axis can perfect the four realms of love and heart – parental love, conjugal love, children’s love, and siblings' love. The family links all directions, up and down, front and rear, right and left. They revolve around each other in everlasting spherical motion. This is God’s eternal, model, ideal family, which expands to ideal model nations and His peace kingdom. (Moon, Sun Myung 11/21/06)</a:t>
            </a:r>
          </a:p>
          <a:p>
            <a:endParaRPr lang="en-US" dirty="0"/>
          </a:p>
        </p:txBody>
      </p:sp>
      <p:sp>
        <p:nvSpPr>
          <p:cNvPr id="4" name="Slide Number Placeholder 3"/>
          <p:cNvSpPr>
            <a:spLocks noGrp="1"/>
          </p:cNvSpPr>
          <p:nvPr>
            <p:ph type="sldNum" sz="quarter" idx="5"/>
          </p:nvPr>
        </p:nvSpPr>
        <p:spPr/>
        <p:txBody>
          <a:bodyPr/>
          <a:lstStyle/>
          <a:p>
            <a:fld id="{B1CF073A-8F4D-406A-881A-32C7E16BE2AE}" type="slidenum">
              <a:rPr lang="en-US" smtClean="0"/>
              <a:t>4</a:t>
            </a:fld>
            <a:endParaRPr lang="en-US"/>
          </a:p>
        </p:txBody>
      </p:sp>
    </p:spTree>
    <p:extLst>
      <p:ext uri="{BB962C8B-B14F-4D97-AF65-F5344CB8AC3E}">
        <p14:creationId xmlns:p14="http://schemas.microsoft.com/office/powerpoint/2010/main" val="381069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The center of love has to be your counterpart. (</a:t>
            </a:r>
            <a:r>
              <a:rPr lang="en-US" sz="1200" dirty="0" err="1">
                <a:latin typeface="Times New Roman" panose="02020603050405020304" pitchFamily="18" charset="0"/>
                <a:cs typeface="Times New Roman" panose="02020603050405020304" pitchFamily="18" charset="0"/>
              </a:rPr>
              <a:t>Cheon</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Seong</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Gyeong</a:t>
            </a:r>
            <a:r>
              <a:rPr lang="en-US" sz="1200" dirty="0">
                <a:latin typeface="Times New Roman" panose="02020603050405020304" pitchFamily="18" charset="0"/>
                <a:cs typeface="Times New Roman" panose="02020603050405020304" pitchFamily="18" charset="0"/>
              </a:rPr>
              <a:t>, Book 3, Chapter 3, Section 2, #18)</a:t>
            </a:r>
          </a:p>
          <a:p>
            <a:r>
              <a:rPr lang="en-US" sz="1200" dirty="0">
                <a:latin typeface="Times New Roman" panose="02020603050405020304" pitchFamily="18" charset="0"/>
                <a:cs typeface="Times New Roman" panose="02020603050405020304" pitchFamily="18" charset="0"/>
              </a:rPr>
              <a:t>Ladies and gentlemen, the family sets the pattern for living together in harmony. The warm environment of oneness based on love and respect between parents and children, mutual fidelity and love between husband and wife, and trust and mutual reliance among siblings is the manifestation of the model, ideal family of peace (Moon, Sun </a:t>
            </a:r>
            <a:r>
              <a:rPr lang="en-US" sz="1200" dirty="0" err="1">
                <a:latin typeface="Times New Roman" panose="02020603050405020304" pitchFamily="18" charset="0"/>
                <a:cs typeface="Times New Roman" panose="02020603050405020304" pitchFamily="18" charset="0"/>
              </a:rPr>
              <a:t>Myeong</a:t>
            </a:r>
            <a:r>
              <a:rPr lang="en-US" sz="1200" dirty="0">
                <a:latin typeface="Times New Roman" panose="02020603050405020304" pitchFamily="18" charset="0"/>
                <a:cs typeface="Times New Roman" panose="02020603050405020304" pitchFamily="18" charset="0"/>
              </a:rPr>
              <a:t>, 11/21/06)</a:t>
            </a:r>
          </a:p>
          <a:p>
            <a:endParaRPr lang="en-US" dirty="0"/>
          </a:p>
        </p:txBody>
      </p:sp>
      <p:sp>
        <p:nvSpPr>
          <p:cNvPr id="4" name="Slide Number Placeholder 3"/>
          <p:cNvSpPr>
            <a:spLocks noGrp="1"/>
          </p:cNvSpPr>
          <p:nvPr>
            <p:ph type="sldNum" sz="quarter" idx="5"/>
          </p:nvPr>
        </p:nvSpPr>
        <p:spPr/>
        <p:txBody>
          <a:bodyPr/>
          <a:lstStyle/>
          <a:p>
            <a:fld id="{B1CF073A-8F4D-406A-881A-32C7E16BE2AE}" type="slidenum">
              <a:rPr lang="en-US" smtClean="0"/>
              <a:t>5</a:t>
            </a:fld>
            <a:endParaRPr lang="en-US"/>
          </a:p>
        </p:txBody>
      </p:sp>
    </p:spTree>
    <p:extLst>
      <p:ext uri="{BB962C8B-B14F-4D97-AF65-F5344CB8AC3E}">
        <p14:creationId xmlns:p14="http://schemas.microsoft.com/office/powerpoint/2010/main" val="1367274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It was God’s blessing that He told them to preserve their purity so that they could wed as His true children through His Marriage Blessing, become true husband and wife, become true parents and give birth to true children. This knowledge deepens our understanding of the commandment. It is connected with the principle of absoluteness in conjugal love, which is a principle of God’s creation.  The profound truth within God’s commandment has lain hidden throughout history: human beings must inherit and live by a model absolute sexual purity that is intrinsic to God’s ideal of creation. This is so that they might perfect their individuality as God’s children and establish themselves as lords of creation.</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In this phase you are practicing and preparing yourself for fidelity to your one true spouse.</a:t>
            </a:r>
          </a:p>
          <a:p>
            <a:endParaRPr lang="en-US" dirty="0"/>
          </a:p>
        </p:txBody>
      </p:sp>
      <p:sp>
        <p:nvSpPr>
          <p:cNvPr id="4" name="Slide Number Placeholder 3"/>
          <p:cNvSpPr>
            <a:spLocks noGrp="1"/>
          </p:cNvSpPr>
          <p:nvPr>
            <p:ph type="sldNum" sz="quarter" idx="5"/>
          </p:nvPr>
        </p:nvSpPr>
        <p:spPr/>
        <p:txBody>
          <a:bodyPr/>
          <a:lstStyle/>
          <a:p>
            <a:fld id="{B1CF073A-8F4D-406A-881A-32C7E16BE2AE}" type="slidenum">
              <a:rPr lang="en-US" smtClean="0"/>
              <a:t>6</a:t>
            </a:fld>
            <a:endParaRPr lang="en-US"/>
          </a:p>
        </p:txBody>
      </p:sp>
    </p:spTree>
    <p:extLst>
      <p:ext uri="{BB962C8B-B14F-4D97-AF65-F5344CB8AC3E}">
        <p14:creationId xmlns:p14="http://schemas.microsoft.com/office/powerpoint/2010/main" val="106343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Therefore, if Adam and Eve had achieved individual perfection – the perfection of character – by upholding the principles of absolute sexual purity, in accordance with God’s will, and then entered into conjugal relations through His Blessing, they would have attained complete oneness with Him. God would have dwelt within their union.</a:t>
            </a:r>
          </a:p>
          <a:p>
            <a:endParaRPr lang="en-US" dirty="0"/>
          </a:p>
        </p:txBody>
      </p:sp>
      <p:sp>
        <p:nvSpPr>
          <p:cNvPr id="4" name="Slide Number Placeholder 3"/>
          <p:cNvSpPr>
            <a:spLocks noGrp="1"/>
          </p:cNvSpPr>
          <p:nvPr>
            <p:ph type="sldNum" sz="quarter" idx="5"/>
          </p:nvPr>
        </p:nvSpPr>
        <p:spPr/>
        <p:txBody>
          <a:bodyPr/>
          <a:lstStyle/>
          <a:p>
            <a:fld id="{B1CF073A-8F4D-406A-881A-32C7E16BE2AE}" type="slidenum">
              <a:rPr lang="en-US" smtClean="0"/>
              <a:t>7</a:t>
            </a:fld>
            <a:endParaRPr lang="en-US"/>
          </a:p>
        </p:txBody>
      </p:sp>
    </p:spTree>
    <p:extLst>
      <p:ext uri="{BB962C8B-B14F-4D97-AF65-F5344CB8AC3E}">
        <p14:creationId xmlns:p14="http://schemas.microsoft.com/office/powerpoint/2010/main" val="76844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8B7E7D-ED91-4BB4-BEF4-99FFC3BB661E}"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2024616894"/>
      </p:ext>
    </p:extLst>
  </p:cSld>
  <p:clrMapOvr>
    <a:masterClrMapping/>
  </p:clrMapOvr>
  <p:transition spd="med" advClick="0">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8B7E7D-ED91-4BB4-BEF4-99FFC3BB661E}"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3133666323"/>
      </p:ext>
    </p:extLst>
  </p:cSld>
  <p:clrMapOvr>
    <a:masterClrMapping/>
  </p:clrMapOvr>
  <p:transition spd="med" advClick="0">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8B7E7D-ED91-4BB4-BEF4-99FFC3BB661E}"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1939316568"/>
      </p:ext>
    </p:extLst>
  </p:cSld>
  <p:clrMapOvr>
    <a:masterClrMapping/>
  </p:clrMapOvr>
  <p:transition spd="med" advClick="0">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8B7E7D-ED91-4BB4-BEF4-99FFC3BB661E}"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3253045754"/>
      </p:ext>
    </p:extLst>
  </p:cSld>
  <p:clrMapOvr>
    <a:masterClrMapping/>
  </p:clrMapOvr>
  <p:transition spd="med" advClick="0">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8B7E7D-ED91-4BB4-BEF4-99FFC3BB661E}"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410861742"/>
      </p:ext>
    </p:extLst>
  </p:cSld>
  <p:clrMapOvr>
    <a:masterClrMapping/>
  </p:clrMapOvr>
  <p:transition spd="med" advClick="0">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8B7E7D-ED91-4BB4-BEF4-99FFC3BB661E}"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3816889036"/>
      </p:ext>
    </p:extLst>
  </p:cSld>
  <p:clrMapOvr>
    <a:masterClrMapping/>
  </p:clrMapOvr>
  <p:transition spd="med" advClick="0">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8B7E7D-ED91-4BB4-BEF4-99FFC3BB661E}"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83589649"/>
      </p:ext>
    </p:extLst>
  </p:cSld>
  <p:clrMapOvr>
    <a:masterClrMapping/>
  </p:clrMapOvr>
  <p:transition spd="med" advClick="0">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8B7E7D-ED91-4BB4-BEF4-99FFC3BB661E}"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945746749"/>
      </p:ext>
    </p:extLst>
  </p:cSld>
  <p:clrMapOvr>
    <a:masterClrMapping/>
  </p:clrMapOvr>
  <p:transition spd="med" advClick="0">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B7E7D-ED91-4BB4-BEF4-99FFC3BB661E}"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4119961571"/>
      </p:ext>
    </p:extLst>
  </p:cSld>
  <p:clrMapOvr>
    <a:masterClrMapping/>
  </p:clrMapOvr>
  <p:transition spd="med" advClick="0">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8B7E7D-ED91-4BB4-BEF4-99FFC3BB661E}"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3647066501"/>
      </p:ext>
    </p:extLst>
  </p:cSld>
  <p:clrMapOvr>
    <a:masterClrMapping/>
  </p:clrMapOvr>
  <p:transition spd="med" advClick="0">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8B7E7D-ED91-4BB4-BEF4-99FFC3BB661E}"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3E3EC-7AB8-4F45-86D7-42131DB4D8B9}" type="slidenum">
              <a:rPr lang="en-US" smtClean="0"/>
              <a:t>‹#›</a:t>
            </a:fld>
            <a:endParaRPr lang="en-US"/>
          </a:p>
        </p:txBody>
      </p:sp>
    </p:spTree>
    <p:extLst>
      <p:ext uri="{BB962C8B-B14F-4D97-AF65-F5344CB8AC3E}">
        <p14:creationId xmlns:p14="http://schemas.microsoft.com/office/powerpoint/2010/main" val="3959688995"/>
      </p:ext>
    </p:extLst>
  </p:cSld>
  <p:clrMapOvr>
    <a:masterClrMapping/>
  </p:clrMapOvr>
  <p:transition spd="med" advClick="0">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B7E7D-ED91-4BB4-BEF4-99FFC3BB661E}" type="datetimeFigureOut">
              <a:rPr lang="en-US" smtClean="0"/>
              <a:t>8/26/2021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3E3EC-7AB8-4F45-86D7-42131DB4D8B9}" type="slidenum">
              <a:rPr lang="en-US" smtClean="0"/>
              <a:t>‹#›</a:t>
            </a:fld>
            <a:endParaRPr lang="en-US"/>
          </a:p>
        </p:txBody>
      </p:sp>
    </p:spTree>
    <p:extLst>
      <p:ext uri="{BB962C8B-B14F-4D97-AF65-F5344CB8AC3E}">
        <p14:creationId xmlns:p14="http://schemas.microsoft.com/office/powerpoint/2010/main" val="413826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circl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a:latin typeface="Times New Roman" panose="02020603050405020304" pitchFamily="18" charset="0"/>
                <a:cs typeface="Times New Roman" panose="02020603050405020304" pitchFamily="18" charset="0"/>
              </a:rPr>
              <a:t>SIN, RESTORATION</a:t>
            </a:r>
            <a:br>
              <a:rPr lang="en-US" sz="3600" b="1">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PART </a:t>
            </a:r>
            <a:r>
              <a:rPr lang="en-US" sz="3600" b="1" dirty="0">
                <a:latin typeface="Times New Roman" panose="02020603050405020304" pitchFamily="18" charset="0"/>
                <a:cs typeface="Times New Roman" panose="02020603050405020304" pitchFamily="18" charset="0"/>
              </a:rPr>
              <a:t>I</a:t>
            </a:r>
          </a:p>
        </p:txBody>
      </p:sp>
      <p:sp>
        <p:nvSpPr>
          <p:cNvPr id="3" name="Subtitle 2"/>
          <p:cNvSpPr>
            <a:spLocks noGrp="1"/>
          </p:cNvSpPr>
          <p:nvPr>
            <p:ph type="subTitle" idx="1"/>
          </p:nvPr>
        </p:nvSpPr>
        <p:spPr/>
        <p:txBody>
          <a:bodyPr>
            <a:normAutofit/>
          </a:bodyPr>
          <a:lstStyle/>
          <a:p>
            <a:pPr>
              <a:spcBef>
                <a:spcPts val="0"/>
              </a:spcBef>
            </a:pPr>
            <a:r>
              <a:rPr lang="en-US" sz="2400" dirty="0">
                <a:latin typeface="Times New Roman" panose="02020603050405020304" pitchFamily="18" charset="0"/>
                <a:cs typeface="Times New Roman" panose="02020603050405020304" pitchFamily="18" charset="0"/>
              </a:rPr>
              <a:t>Colorado Family Church</a:t>
            </a:r>
          </a:p>
          <a:p>
            <a:pPr>
              <a:spcBef>
                <a:spcPts val="0"/>
              </a:spcBef>
            </a:pPr>
            <a:r>
              <a:rPr lang="en-US" sz="2400" dirty="0">
                <a:latin typeface="Times New Roman" panose="02020603050405020304" pitchFamily="18" charset="0"/>
                <a:cs typeface="Times New Roman" panose="02020603050405020304" pitchFamily="18" charset="0"/>
              </a:rPr>
              <a:t>New Member Internal Guidance/Spiritual Formation Education</a:t>
            </a:r>
          </a:p>
          <a:p>
            <a:pPr>
              <a:spcBef>
                <a:spcPts val="0"/>
              </a:spcBef>
            </a:pPr>
            <a:r>
              <a:rPr lang="en-US" sz="2400" dirty="0">
                <a:latin typeface="Times New Roman" panose="02020603050405020304" pitchFamily="18" charset="0"/>
                <a:cs typeface="Times New Roman" panose="02020603050405020304" pitchFamily="18" charset="0"/>
              </a:rPr>
              <a:t>Alice Fleisher – 9/1/2020  </a:t>
            </a:r>
          </a:p>
        </p:txBody>
      </p:sp>
    </p:spTree>
    <p:extLst>
      <p:ext uri="{BB962C8B-B14F-4D97-AF65-F5344CB8AC3E}">
        <p14:creationId xmlns:p14="http://schemas.microsoft.com/office/powerpoint/2010/main" val="3374475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Salvation and Restoration</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Thus far in our course we have delved into the practices and tool-kit needed for a vibrant life of faith (Noticing God, Faith, Prayer, HDH).</a:t>
            </a:r>
          </a:p>
          <a:p>
            <a:r>
              <a:rPr lang="en-US" dirty="0">
                <a:latin typeface="Times New Roman" panose="02020603050405020304" pitchFamily="18" charset="0"/>
                <a:cs typeface="Times New Roman" panose="02020603050405020304" pitchFamily="18" charset="0"/>
              </a:rPr>
              <a:t>We’ve considered the course and person of the Messiah and the value of True Parents</a:t>
            </a:r>
          </a:p>
          <a:p>
            <a:r>
              <a:rPr lang="en-US" dirty="0">
                <a:latin typeface="Times New Roman" panose="02020603050405020304" pitchFamily="18" charset="0"/>
                <a:cs typeface="Times New Roman" panose="02020603050405020304" pitchFamily="18" charset="0"/>
              </a:rPr>
              <a:t>We’ve looked at the reality of sin and fallen nature</a:t>
            </a:r>
          </a:p>
          <a:p>
            <a:r>
              <a:rPr lang="en-US" dirty="0">
                <a:latin typeface="Times New Roman" panose="02020603050405020304" pitchFamily="18" charset="0"/>
                <a:cs typeface="Times New Roman" panose="02020603050405020304" pitchFamily="18" charset="0"/>
              </a:rPr>
              <a:t>In this unit we will consider how to blend these threads and consider how you are to form your spiritual lives taking into consideration the reality of sin “out there” and “within ourselves”.</a:t>
            </a:r>
          </a:p>
        </p:txBody>
      </p:sp>
    </p:spTree>
    <p:extLst>
      <p:ext uri="{BB962C8B-B14F-4D97-AF65-F5344CB8AC3E}">
        <p14:creationId xmlns:p14="http://schemas.microsoft.com/office/powerpoint/2010/main" val="2693659145"/>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a:latin typeface="Times New Roman" panose="02020603050405020304" pitchFamily="18" charset="0"/>
                <a:cs typeface="Times New Roman" panose="02020603050405020304" pitchFamily="18" charset="0"/>
              </a:rPr>
              <a:t>Salvation and Restoration</a:t>
            </a:r>
            <a:br>
              <a:rPr lang="en-US" sz="3200" dirty="0"/>
            </a:br>
            <a:r>
              <a:rPr lang="en-US" sz="2800" b="1" dirty="0">
                <a:latin typeface="Times New Roman" panose="02020603050405020304" pitchFamily="18" charset="0"/>
                <a:cs typeface="Times New Roman" panose="02020603050405020304" pitchFamily="18" charset="0"/>
              </a:rPr>
              <a:t>The Ideal and Original Purpose of Creation</a:t>
            </a:r>
          </a:p>
        </p:txBody>
      </p:sp>
      <p:sp>
        <p:nvSpPr>
          <p:cNvPr id="3" name="Content Placeholder 2"/>
          <p:cNvSpPr>
            <a:spLocks noGrp="1"/>
          </p:cNvSpPr>
          <p:nvPr>
            <p:ph sz="half" idx="1"/>
          </p:nvPr>
        </p:nvSpPr>
        <p:spPr>
          <a:xfrm>
            <a:off x="457200" y="1219200"/>
            <a:ext cx="5257800" cy="4906963"/>
          </a:xfrm>
        </p:spPr>
        <p:txBody>
          <a:bodyPr>
            <a:normAutofit fontScale="92500"/>
          </a:bodyPr>
          <a:lstStyle/>
          <a:p>
            <a:r>
              <a:rPr lang="en-US" dirty="0">
                <a:latin typeface="Times New Roman" panose="02020603050405020304" pitchFamily="18" charset="0"/>
                <a:cs typeface="Times New Roman" panose="02020603050405020304" pitchFamily="18" charset="0"/>
              </a:rPr>
              <a:t>God’s original purpose for creating human beings is to experience joy through relating with ideal families filled with true love.</a:t>
            </a:r>
          </a:p>
          <a:p>
            <a:r>
              <a:rPr lang="en-US" dirty="0">
                <a:latin typeface="Times New Roman" panose="02020603050405020304" pitchFamily="18" charset="0"/>
                <a:cs typeface="Times New Roman" panose="02020603050405020304" pitchFamily="18" charset="0"/>
              </a:rPr>
              <a:t>Parent-child relationship, First Blessing – perfect character, heart, and love cultivated within an ideal family – birth and then one of our own making</a:t>
            </a:r>
          </a:p>
          <a:p>
            <a:r>
              <a:rPr lang="en-US" dirty="0">
                <a:latin typeface="Times New Roman" panose="02020603050405020304" pitchFamily="18" charset="0"/>
                <a:cs typeface="Times New Roman" panose="02020603050405020304" pitchFamily="18" charset="0"/>
              </a:rPr>
              <a:t>Second and Third Blessing – tribe, society, people, nation, world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779BBB6-3717-4636-A7CB-AFF37B247945}"/>
              </a:ext>
            </a:extLst>
          </p:cNvPr>
          <p:cNvSpPr txBox="1"/>
          <p:nvPr/>
        </p:nvSpPr>
        <p:spPr>
          <a:xfrm>
            <a:off x="6705600" y="4901601"/>
            <a:ext cx="1981200" cy="369332"/>
          </a:xfrm>
          <a:prstGeom prst="rect">
            <a:avLst/>
          </a:prstGeom>
          <a:noFill/>
        </p:spPr>
        <p:txBody>
          <a:bodyPr wrap="square" rtlCol="0">
            <a:spAutoFit/>
          </a:bodyPr>
          <a:lstStyle/>
          <a:p>
            <a:r>
              <a:rPr lang="en-US" dirty="0"/>
              <a:t>Ofsn.org</a:t>
            </a:r>
          </a:p>
        </p:txBody>
      </p:sp>
      <p:pic>
        <p:nvPicPr>
          <p:cNvPr id="1038" name="Picture 14" descr="happy-family-clip-art – Oregon Family Support Network">
            <a:extLst>
              <a:ext uri="{FF2B5EF4-FFF2-40B4-BE49-F238E27FC236}">
                <a16:creationId xmlns:a16="http://schemas.microsoft.com/office/drawing/2014/main" id="{F71FB5CC-C70B-4F5E-AAA0-3BD77C399D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0275" y="1776371"/>
            <a:ext cx="2676525"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230074"/>
      </p:ext>
    </p:extLst>
  </p:cSld>
  <p:clrMapOvr>
    <a:masterClrMapping/>
  </p:clrMapOvr>
  <p:transition spd="med"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a:latin typeface="Times New Roman" panose="02020603050405020304" pitchFamily="18" charset="0"/>
                <a:cs typeface="Times New Roman" panose="02020603050405020304" pitchFamily="18" charset="0"/>
              </a:rPr>
              <a:t>Salvation and Restoration</a:t>
            </a:r>
            <a:br>
              <a:rPr lang="en-US" sz="3200" dirty="0"/>
            </a:br>
            <a:r>
              <a:rPr lang="en-US" sz="2800" b="1" dirty="0">
                <a:latin typeface="Times New Roman" panose="02020603050405020304" pitchFamily="18" charset="0"/>
                <a:cs typeface="Times New Roman" panose="02020603050405020304" pitchFamily="18" charset="0"/>
              </a:rPr>
              <a:t>The Ideal and Original Purpose of Creation</a:t>
            </a:r>
          </a:p>
        </p:txBody>
      </p:sp>
      <p:sp>
        <p:nvSpPr>
          <p:cNvPr id="3" name="Content Placeholder 2"/>
          <p:cNvSpPr>
            <a:spLocks noGrp="1"/>
          </p:cNvSpPr>
          <p:nvPr>
            <p:ph sz="half" idx="1"/>
          </p:nvPr>
        </p:nvSpPr>
        <p:spPr>
          <a:xfrm>
            <a:off x="457200" y="1219200"/>
            <a:ext cx="5257800" cy="4906963"/>
          </a:xfrm>
        </p:spPr>
        <p:txBody>
          <a:bodyPr>
            <a:normAutofit/>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True Love and the Ideal Family is the perfection of the Four Position Foundation</a:t>
            </a:r>
          </a:p>
        </p:txBody>
      </p:sp>
      <p:pic>
        <p:nvPicPr>
          <p:cNvPr id="5" name="Picture 2" descr="ᐈ Egyptian themed birthday party ideas stock images, Royalty Free family  graphics vectors | download on Depositphotos®">
            <a:extLst>
              <a:ext uri="{FF2B5EF4-FFF2-40B4-BE49-F238E27FC236}">
                <a16:creationId xmlns:a16="http://schemas.microsoft.com/office/drawing/2014/main" id="{D1F2915D-8BDF-41F5-A780-9E0A220B255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096000" y="2286000"/>
            <a:ext cx="241935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908279"/>
      </p:ext>
    </p:extLst>
  </p:cSld>
  <p:clrMapOvr>
    <a:masterClrMapping/>
  </p:clrMapOvr>
  <p:transition spd="med"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a:latin typeface="Times New Roman" panose="02020603050405020304" pitchFamily="18" charset="0"/>
                <a:cs typeface="Times New Roman" panose="02020603050405020304" pitchFamily="18" charset="0"/>
              </a:rPr>
              <a:t>Salvation and Restoration</a:t>
            </a:r>
            <a:br>
              <a:rPr lang="en-US" sz="3200" dirty="0"/>
            </a:br>
            <a:r>
              <a:rPr lang="en-US" sz="2800" b="1" dirty="0">
                <a:latin typeface="Times New Roman" panose="02020603050405020304" pitchFamily="18" charset="0"/>
                <a:cs typeface="Times New Roman" panose="02020603050405020304" pitchFamily="18" charset="0"/>
              </a:rPr>
              <a:t>The Ideal and Original Purpose of Creation</a:t>
            </a:r>
          </a:p>
        </p:txBody>
      </p:sp>
      <p:sp>
        <p:nvSpPr>
          <p:cNvPr id="3" name="Content Placeholder 2"/>
          <p:cNvSpPr>
            <a:spLocks noGrp="1"/>
          </p:cNvSpPr>
          <p:nvPr>
            <p:ph sz="half" idx="1"/>
          </p:nvPr>
        </p:nvSpPr>
        <p:spPr>
          <a:xfrm>
            <a:off x="457200" y="1219200"/>
            <a:ext cx="5257800" cy="4906963"/>
          </a:xfrm>
        </p:spPr>
        <p:txBody>
          <a:bodyPr>
            <a:normAutofit/>
          </a:bodyPr>
          <a:lstStyle/>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True Love:</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 main attribute of God’s True Love are that it is absolute, unique, unchanging and eternal, so whoever practices True Love will live with God, share His happiness, and enjoy the right to participate as an equal in his work. Therefore, a life lived for the sake of others, a life of true love, is the absolute precondition for entering the kingdom of heaven (Moon, Sun Myung 11/21/06)</a:t>
            </a:r>
          </a:p>
        </p:txBody>
      </p:sp>
      <p:pic>
        <p:nvPicPr>
          <p:cNvPr id="3074" name="Picture 2" descr="C:\Users\Alice\AppData\Local\Microsoft\Windows\INetCache\IE\B1ZVJ6WZ\11_Love-you_(www.cute-pictures.blogspot.com)[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867400" y="2615406"/>
            <a:ext cx="2819400"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22C2EFF-E570-42E8-8D75-ADDCA0569B1F}"/>
              </a:ext>
            </a:extLst>
          </p:cNvPr>
          <p:cNvSpPr txBox="1"/>
          <p:nvPr/>
        </p:nvSpPr>
        <p:spPr>
          <a:xfrm>
            <a:off x="5943600" y="4876800"/>
            <a:ext cx="2819400" cy="369332"/>
          </a:xfrm>
          <a:prstGeom prst="rect">
            <a:avLst/>
          </a:prstGeom>
          <a:noFill/>
        </p:spPr>
        <p:txBody>
          <a:bodyPr wrap="square" rtlCol="0">
            <a:spAutoFit/>
          </a:bodyPr>
          <a:lstStyle/>
          <a:p>
            <a:r>
              <a:rPr lang="en-US" dirty="0"/>
              <a:t>Wallpaper-house.com</a:t>
            </a:r>
          </a:p>
        </p:txBody>
      </p:sp>
    </p:spTree>
    <p:extLst>
      <p:ext uri="{BB962C8B-B14F-4D97-AF65-F5344CB8AC3E}">
        <p14:creationId xmlns:p14="http://schemas.microsoft.com/office/powerpoint/2010/main" val="1636017633"/>
      </p:ext>
    </p:extLst>
  </p:cSld>
  <p:clrMapOvr>
    <a:masterClrMapping/>
  </p:clrMapOvr>
  <p:transition spd="med"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a:latin typeface="Times New Roman" panose="02020603050405020304" pitchFamily="18" charset="0"/>
                <a:cs typeface="Times New Roman" panose="02020603050405020304" pitchFamily="18" charset="0"/>
              </a:rPr>
              <a:t>Salvation and Restoration</a:t>
            </a:r>
            <a:br>
              <a:rPr lang="en-US" sz="3200" dirty="0"/>
            </a:br>
            <a:r>
              <a:rPr lang="en-US" sz="2800" b="1" dirty="0">
                <a:latin typeface="Times New Roman" panose="02020603050405020304" pitchFamily="18" charset="0"/>
                <a:cs typeface="Times New Roman" panose="02020603050405020304" pitchFamily="18" charset="0"/>
              </a:rPr>
              <a:t>The Ideal and Original Purpose of Creation</a:t>
            </a:r>
          </a:p>
        </p:txBody>
      </p:sp>
      <p:sp>
        <p:nvSpPr>
          <p:cNvPr id="3" name="Content Placeholder 2"/>
          <p:cNvSpPr>
            <a:spLocks noGrp="1"/>
          </p:cNvSpPr>
          <p:nvPr>
            <p:ph sz="half" idx="1"/>
          </p:nvPr>
        </p:nvSpPr>
        <p:spPr>
          <a:xfrm>
            <a:off x="457200" y="1219200"/>
            <a:ext cx="5257800" cy="4906963"/>
          </a:xfrm>
        </p:spPr>
        <p:txBody>
          <a:bodyPr>
            <a:normAutofit lnSpcReduction="10000"/>
          </a:bodyPr>
          <a:lstStyle/>
          <a:p>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From our adolescence we begin to travel the path to becoming an absolute human being, internally through the perfection of our character, and externally, by reaching adulthood. </a:t>
            </a:r>
          </a:p>
          <a:p>
            <a:pPr marL="0" indent="0">
              <a:buNone/>
            </a:pP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Morality Formula – </a:t>
            </a:r>
            <a:r>
              <a:rPr lang="en-US" sz="2000" b="1" dirty="0">
                <a:latin typeface="Times New Roman" panose="02020603050405020304" pitchFamily="18" charset="0"/>
                <a:cs typeface="Times New Roman" panose="02020603050405020304" pitchFamily="18" charset="0"/>
              </a:rPr>
              <a:t>The first stage is maintaining absolute sexual purity prior to getting married</a:t>
            </a:r>
            <a:r>
              <a:rPr lang="en-US" sz="2000" dirty="0">
                <a:latin typeface="Times New Roman" panose="02020603050405020304" pitchFamily="18" charset="0"/>
                <a:cs typeface="Times New Roman" panose="02020603050405020304" pitchFamily="18" charset="0"/>
              </a:rPr>
              <a:t>. </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7000" y="3962400"/>
            <a:ext cx="2209800" cy="1497483"/>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1295400"/>
            <a:ext cx="2324100" cy="1790700"/>
          </a:xfrm>
          <a:prstGeom prst="rect">
            <a:avLst/>
          </a:prstGeom>
        </p:spPr>
      </p:pic>
      <p:sp>
        <p:nvSpPr>
          <p:cNvPr id="9" name="TextBox 8"/>
          <p:cNvSpPr txBox="1"/>
          <p:nvPr/>
        </p:nvSpPr>
        <p:spPr>
          <a:xfrm>
            <a:off x="6248400" y="3086100"/>
            <a:ext cx="2324100" cy="369332"/>
          </a:xfrm>
          <a:prstGeom prst="rect">
            <a:avLst/>
          </a:prstGeom>
          <a:noFill/>
        </p:spPr>
        <p:txBody>
          <a:bodyPr wrap="square" rtlCol="0">
            <a:spAutoFit/>
          </a:bodyPr>
          <a:lstStyle/>
          <a:p>
            <a:r>
              <a:rPr lang="en-US" dirty="0"/>
              <a:t>Steemit.com</a:t>
            </a:r>
          </a:p>
        </p:txBody>
      </p:sp>
      <p:sp>
        <p:nvSpPr>
          <p:cNvPr id="10" name="TextBox 9"/>
          <p:cNvSpPr txBox="1"/>
          <p:nvPr/>
        </p:nvSpPr>
        <p:spPr>
          <a:xfrm>
            <a:off x="6248400" y="5562600"/>
            <a:ext cx="2514600" cy="369332"/>
          </a:xfrm>
          <a:prstGeom prst="rect">
            <a:avLst/>
          </a:prstGeom>
          <a:noFill/>
        </p:spPr>
        <p:txBody>
          <a:bodyPr wrap="square" rtlCol="0">
            <a:spAutoFit/>
          </a:bodyPr>
          <a:lstStyle/>
          <a:p>
            <a:r>
              <a:rPr lang="en-US" dirty="0"/>
              <a:t>Myjewishlearning.com</a:t>
            </a:r>
          </a:p>
        </p:txBody>
      </p:sp>
    </p:spTree>
    <p:extLst>
      <p:ext uri="{BB962C8B-B14F-4D97-AF65-F5344CB8AC3E}">
        <p14:creationId xmlns:p14="http://schemas.microsoft.com/office/powerpoint/2010/main" val="2365647581"/>
      </p:ext>
    </p:extLst>
  </p:cSld>
  <p:clrMapOvr>
    <a:masterClrMapping/>
  </p:clrMapOvr>
  <p:transition spd="med"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r>
              <a:rPr lang="en-US" sz="3200" b="1" dirty="0">
                <a:latin typeface="Times New Roman" panose="02020603050405020304" pitchFamily="18" charset="0"/>
                <a:cs typeface="Times New Roman" panose="02020603050405020304" pitchFamily="18" charset="0"/>
              </a:rPr>
              <a:t>Salvation and Restoration</a:t>
            </a:r>
            <a:br>
              <a:rPr lang="en-US" sz="3200" dirty="0"/>
            </a:br>
            <a:r>
              <a:rPr lang="en-US" sz="2800" b="1" dirty="0">
                <a:latin typeface="Times New Roman" panose="02020603050405020304" pitchFamily="18" charset="0"/>
                <a:cs typeface="Times New Roman" panose="02020603050405020304" pitchFamily="18" charset="0"/>
              </a:rPr>
              <a:t>The Ideal and Original Purpose of Creation</a:t>
            </a:r>
          </a:p>
        </p:txBody>
      </p:sp>
      <p:sp>
        <p:nvSpPr>
          <p:cNvPr id="3" name="Content Placeholder 2"/>
          <p:cNvSpPr>
            <a:spLocks noGrp="1"/>
          </p:cNvSpPr>
          <p:nvPr>
            <p:ph sz="half" idx="1"/>
          </p:nvPr>
        </p:nvSpPr>
        <p:spPr>
          <a:xfrm>
            <a:off x="457200" y="1219200"/>
            <a:ext cx="5257800" cy="4906963"/>
          </a:xfrm>
        </p:spPr>
        <p:txBody>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Morality Formula – </a:t>
            </a:r>
          </a:p>
          <a:p>
            <a:r>
              <a:rPr lang="en-US" sz="2000" b="1" dirty="0">
                <a:latin typeface="Times New Roman" panose="02020603050405020304" pitchFamily="18" charset="0"/>
                <a:cs typeface="Times New Roman" panose="02020603050405020304" pitchFamily="18" charset="0"/>
              </a:rPr>
              <a:t>Second is the model of absoluteness in the love of husband and wife. More precious than life itself, this is the heavenly law of absolute fidelity. Husband and wife are eternal partners given to each other by Heaven. </a:t>
            </a:r>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867400" y="2262981"/>
            <a:ext cx="2819400" cy="2819400"/>
          </a:xfrm>
        </p:spPr>
      </p:pic>
    </p:spTree>
    <p:extLst>
      <p:ext uri="{BB962C8B-B14F-4D97-AF65-F5344CB8AC3E}">
        <p14:creationId xmlns:p14="http://schemas.microsoft.com/office/powerpoint/2010/main" val="4123203773"/>
      </p:ext>
    </p:extLst>
  </p:cSld>
  <p:clrMapOvr>
    <a:masterClrMapping/>
  </p:clrMapOvr>
  <p:transition spd="med" advClick="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858</Words>
  <Application>Microsoft Office PowerPoint</Application>
  <PresentationFormat>On-screen Show (4:3)</PresentationFormat>
  <Paragraphs>48</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SIN, RESTORATION PART I</vt:lpstr>
      <vt:lpstr>Salvation and Restoration</vt:lpstr>
      <vt:lpstr>Salvation and Restoration The Ideal and Original Purpose of Creation</vt:lpstr>
      <vt:lpstr>Salvation and Restoration The Ideal and Original Purpose of Creation</vt:lpstr>
      <vt:lpstr>Salvation and Restoration The Ideal and Original Purpose of Creation</vt:lpstr>
      <vt:lpstr>Salvation and Restoration The Ideal and Original Purpose of Creation</vt:lpstr>
      <vt:lpstr>Salvation and Restoration The Ideal and Original Purpose of 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dc:creator>
  <cp:lastModifiedBy>Alice Fleisher</cp:lastModifiedBy>
  <cp:revision>18</cp:revision>
  <dcterms:created xsi:type="dcterms:W3CDTF">2020-09-02T02:12:27Z</dcterms:created>
  <dcterms:modified xsi:type="dcterms:W3CDTF">2021-08-27T00:00:39Z</dcterms:modified>
</cp:coreProperties>
</file>